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ebp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58" r:id="rId5"/>
    <p:sldId id="290" r:id="rId6"/>
    <p:sldId id="289" r:id="rId7"/>
    <p:sldId id="259" r:id="rId8"/>
    <p:sldId id="291" r:id="rId9"/>
    <p:sldId id="265" r:id="rId10"/>
    <p:sldId id="261" r:id="rId11"/>
    <p:sldId id="262" r:id="rId12"/>
    <p:sldId id="263" r:id="rId13"/>
    <p:sldId id="264" r:id="rId14"/>
    <p:sldId id="267" r:id="rId15"/>
    <p:sldId id="268" r:id="rId16"/>
    <p:sldId id="288" r:id="rId17"/>
    <p:sldId id="266" r:id="rId18"/>
    <p:sldId id="271" r:id="rId19"/>
    <p:sldId id="292" r:id="rId20"/>
    <p:sldId id="272" r:id="rId21"/>
    <p:sldId id="269" r:id="rId22"/>
    <p:sldId id="270" r:id="rId23"/>
    <p:sldId id="273" r:id="rId24"/>
    <p:sldId id="293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7CA0B-8A41-4C44-8AF0-AFB5BC5563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D638D16-E741-4FDF-9C4B-D15EC1B755AD}">
      <dgm:prSet phldrT="[Testo]"/>
      <dgm:spPr/>
      <dgm:t>
        <a:bodyPr/>
        <a:lstStyle/>
        <a:p>
          <a:r>
            <a:rPr lang="it-IT" dirty="0" smtClean="0"/>
            <a:t>Banca d’Italia</a:t>
          </a:r>
          <a:endParaRPr lang="it-IT" dirty="0"/>
        </a:p>
      </dgm:t>
    </dgm:pt>
    <dgm:pt modelId="{336A476B-4618-4CC6-BA39-B358973A43DE}" type="parTrans" cxnId="{6EFAA869-5D6F-427E-B5CB-DE60AC70B821}">
      <dgm:prSet/>
      <dgm:spPr/>
      <dgm:t>
        <a:bodyPr/>
        <a:lstStyle/>
        <a:p>
          <a:endParaRPr lang="it-IT"/>
        </a:p>
      </dgm:t>
    </dgm:pt>
    <dgm:pt modelId="{47BD2EF2-26D4-459E-AED2-4438747288FD}" type="sibTrans" cxnId="{6EFAA869-5D6F-427E-B5CB-DE60AC70B821}">
      <dgm:prSet/>
      <dgm:spPr/>
      <dgm:t>
        <a:bodyPr/>
        <a:lstStyle/>
        <a:p>
          <a:endParaRPr lang="it-IT"/>
        </a:p>
      </dgm:t>
    </dgm:pt>
    <dgm:pt modelId="{B2082057-819C-4AF0-8D0E-654A173C601A}" type="asst">
      <dgm:prSet phldrT="[Testo]"/>
      <dgm:spPr/>
      <dgm:t>
        <a:bodyPr/>
        <a:lstStyle/>
        <a:p>
          <a:r>
            <a:rPr lang="it-IT" dirty="0" smtClean="0"/>
            <a:t>Governatore</a:t>
          </a:r>
          <a:endParaRPr lang="it-IT" dirty="0"/>
        </a:p>
      </dgm:t>
    </dgm:pt>
    <dgm:pt modelId="{B9871C47-804A-4A03-8CE7-4C3759A95651}" type="parTrans" cxnId="{B8FE989F-DDDF-4758-A992-1C634EBEB07F}">
      <dgm:prSet/>
      <dgm:spPr/>
      <dgm:t>
        <a:bodyPr/>
        <a:lstStyle/>
        <a:p>
          <a:endParaRPr lang="it-IT"/>
        </a:p>
      </dgm:t>
    </dgm:pt>
    <dgm:pt modelId="{12AA7D01-5295-4C0B-858D-A3D380228986}" type="sibTrans" cxnId="{B8FE989F-DDDF-4758-A992-1C634EBEB07F}">
      <dgm:prSet/>
      <dgm:spPr/>
      <dgm:t>
        <a:bodyPr/>
        <a:lstStyle/>
        <a:p>
          <a:endParaRPr lang="it-IT"/>
        </a:p>
      </dgm:t>
    </dgm:pt>
    <dgm:pt modelId="{699DD74C-FBB8-4DA4-A161-7A389F5B16FE}">
      <dgm:prSet phldrT="[Testo]"/>
      <dgm:spPr/>
      <dgm:t>
        <a:bodyPr/>
        <a:lstStyle/>
        <a:p>
          <a:r>
            <a:rPr lang="it-IT" dirty="0" smtClean="0"/>
            <a:t>Direttore Generale</a:t>
          </a:r>
        </a:p>
      </dgm:t>
    </dgm:pt>
    <dgm:pt modelId="{20D73F9C-3D22-43C1-87A9-65E5D077FC5D}" type="parTrans" cxnId="{EFF522CE-D372-4221-A59A-10FECD524A15}">
      <dgm:prSet/>
      <dgm:spPr/>
      <dgm:t>
        <a:bodyPr/>
        <a:lstStyle/>
        <a:p>
          <a:endParaRPr lang="it-IT"/>
        </a:p>
      </dgm:t>
    </dgm:pt>
    <dgm:pt modelId="{0C4CBD67-0A11-4A71-9F53-942ABA7045F9}" type="sibTrans" cxnId="{EFF522CE-D372-4221-A59A-10FECD524A15}">
      <dgm:prSet/>
      <dgm:spPr/>
      <dgm:t>
        <a:bodyPr/>
        <a:lstStyle/>
        <a:p>
          <a:endParaRPr lang="it-IT"/>
        </a:p>
      </dgm:t>
    </dgm:pt>
    <dgm:pt modelId="{8C440096-74D4-4A54-AB05-73BA13F32A85}">
      <dgm:prSet phldrT="[Testo]"/>
      <dgm:spPr/>
      <dgm:t>
        <a:bodyPr/>
        <a:lstStyle/>
        <a:p>
          <a:r>
            <a:rPr lang="it-IT" dirty="0" smtClean="0"/>
            <a:t>VDG</a:t>
          </a:r>
          <a:endParaRPr lang="it-IT" dirty="0"/>
        </a:p>
      </dgm:t>
    </dgm:pt>
    <dgm:pt modelId="{5D57856A-138D-481A-8DAA-A7F82D70DDCF}" type="parTrans" cxnId="{ADBDF908-2E5D-429F-9F9E-C66399F64896}">
      <dgm:prSet/>
      <dgm:spPr/>
      <dgm:t>
        <a:bodyPr/>
        <a:lstStyle/>
        <a:p>
          <a:endParaRPr lang="it-IT"/>
        </a:p>
      </dgm:t>
    </dgm:pt>
    <dgm:pt modelId="{A4E6F612-EF6A-4FC4-8FA8-01F216E949CA}" type="sibTrans" cxnId="{ADBDF908-2E5D-429F-9F9E-C66399F64896}">
      <dgm:prSet/>
      <dgm:spPr/>
      <dgm:t>
        <a:bodyPr/>
        <a:lstStyle/>
        <a:p>
          <a:endParaRPr lang="it-IT"/>
        </a:p>
      </dgm:t>
    </dgm:pt>
    <dgm:pt modelId="{A4E03D00-F1F5-4458-A8D2-E331DB017052}">
      <dgm:prSet phldrT="[Testo]"/>
      <dgm:spPr/>
      <dgm:t>
        <a:bodyPr/>
        <a:lstStyle/>
        <a:p>
          <a:r>
            <a:rPr lang="it-IT" dirty="0" smtClean="0"/>
            <a:t>VDG</a:t>
          </a:r>
          <a:endParaRPr lang="it-IT" dirty="0"/>
        </a:p>
      </dgm:t>
    </dgm:pt>
    <dgm:pt modelId="{6A16103F-EB15-49E0-8A09-57CBA1AEB616}" type="parTrans" cxnId="{0FFF6491-5F66-4B9B-AF06-9F617456AE27}">
      <dgm:prSet/>
      <dgm:spPr/>
      <dgm:t>
        <a:bodyPr/>
        <a:lstStyle/>
        <a:p>
          <a:endParaRPr lang="it-IT"/>
        </a:p>
      </dgm:t>
    </dgm:pt>
    <dgm:pt modelId="{27FE50FF-4AEF-489C-AAD5-9F5710F7F86A}" type="sibTrans" cxnId="{0FFF6491-5F66-4B9B-AF06-9F617456AE27}">
      <dgm:prSet/>
      <dgm:spPr/>
      <dgm:t>
        <a:bodyPr/>
        <a:lstStyle/>
        <a:p>
          <a:endParaRPr lang="it-IT"/>
        </a:p>
      </dgm:t>
    </dgm:pt>
    <dgm:pt modelId="{50E4E98C-E920-4E02-A3AF-EF244F5CED59}">
      <dgm:prSet/>
      <dgm:spPr/>
      <dgm:t>
        <a:bodyPr/>
        <a:lstStyle/>
        <a:p>
          <a:r>
            <a:rPr lang="it-IT" dirty="0" smtClean="0"/>
            <a:t>VDG</a:t>
          </a:r>
          <a:endParaRPr lang="it-IT" dirty="0"/>
        </a:p>
      </dgm:t>
    </dgm:pt>
    <dgm:pt modelId="{ADFBB298-E3E9-486C-ADE0-B6FD57FFFA48}" type="parTrans" cxnId="{4B661AF3-FB31-4B9A-BD23-7F493BC0F236}">
      <dgm:prSet/>
      <dgm:spPr/>
      <dgm:t>
        <a:bodyPr/>
        <a:lstStyle/>
        <a:p>
          <a:endParaRPr lang="it-IT"/>
        </a:p>
      </dgm:t>
    </dgm:pt>
    <dgm:pt modelId="{AE73EE62-9046-49BC-9C16-08325A75AD0D}" type="sibTrans" cxnId="{4B661AF3-FB31-4B9A-BD23-7F493BC0F236}">
      <dgm:prSet/>
      <dgm:spPr/>
      <dgm:t>
        <a:bodyPr/>
        <a:lstStyle/>
        <a:p>
          <a:endParaRPr lang="it-IT"/>
        </a:p>
      </dgm:t>
    </dgm:pt>
    <dgm:pt modelId="{F9C8172F-C781-4BCC-ABC8-1C7C2F75712B}">
      <dgm:prSet/>
      <dgm:spPr/>
      <dgm:t>
        <a:bodyPr/>
        <a:lstStyle/>
        <a:p>
          <a:r>
            <a:rPr lang="it-IT" dirty="0" smtClean="0"/>
            <a:t>Cons2</a:t>
          </a:r>
          <a:endParaRPr lang="it-IT" dirty="0"/>
        </a:p>
      </dgm:t>
    </dgm:pt>
    <dgm:pt modelId="{C7328202-9D6B-4E40-BF9E-14990DCBD8E9}" type="parTrans" cxnId="{0EF38C40-D828-4D4B-8DA9-5526A9C86DE8}">
      <dgm:prSet/>
      <dgm:spPr/>
      <dgm:t>
        <a:bodyPr/>
        <a:lstStyle/>
        <a:p>
          <a:endParaRPr lang="it-IT"/>
        </a:p>
      </dgm:t>
    </dgm:pt>
    <dgm:pt modelId="{ED68C8C0-4754-4AE6-8B68-798252A833EA}" type="sibTrans" cxnId="{0EF38C40-D828-4D4B-8DA9-5526A9C86DE8}">
      <dgm:prSet/>
      <dgm:spPr/>
      <dgm:t>
        <a:bodyPr/>
        <a:lstStyle/>
        <a:p>
          <a:endParaRPr lang="it-IT"/>
        </a:p>
      </dgm:t>
    </dgm:pt>
    <dgm:pt modelId="{7E660224-E0D3-4AC3-8736-2DC20AFB0B28}">
      <dgm:prSet/>
      <dgm:spPr/>
      <dgm:t>
        <a:bodyPr/>
        <a:lstStyle/>
        <a:p>
          <a:r>
            <a:rPr lang="it-IT" dirty="0" smtClean="0"/>
            <a:t>Cons1</a:t>
          </a:r>
          <a:endParaRPr lang="it-IT" dirty="0"/>
        </a:p>
      </dgm:t>
    </dgm:pt>
    <dgm:pt modelId="{9FB7EAFD-3901-4F53-82BD-1CE6F5658842}" type="parTrans" cxnId="{BC4D0C4F-BBC3-4C9F-87F9-B4667DEDD013}">
      <dgm:prSet/>
      <dgm:spPr/>
      <dgm:t>
        <a:bodyPr/>
        <a:lstStyle/>
        <a:p>
          <a:endParaRPr lang="it-IT"/>
        </a:p>
      </dgm:t>
    </dgm:pt>
    <dgm:pt modelId="{AD7603A6-3E95-471F-9249-ED3084D9357F}" type="sibTrans" cxnId="{BC4D0C4F-BBC3-4C9F-87F9-B4667DEDD013}">
      <dgm:prSet/>
      <dgm:spPr/>
      <dgm:t>
        <a:bodyPr/>
        <a:lstStyle/>
        <a:p>
          <a:endParaRPr lang="it-IT"/>
        </a:p>
      </dgm:t>
    </dgm:pt>
    <dgm:pt modelId="{2C56CF96-4A1B-4FB0-8F4D-3A4D6F5CBF0D}" type="pres">
      <dgm:prSet presAssocID="{B577CA0B-8A41-4C44-8AF0-AFB5BC5563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FE2447C-172C-4D79-930C-DAFA433C403A}" type="pres">
      <dgm:prSet presAssocID="{CD638D16-E741-4FDF-9C4B-D15EC1B755AD}" presName="hierRoot1" presStyleCnt="0">
        <dgm:presLayoutVars>
          <dgm:hierBranch val="init"/>
        </dgm:presLayoutVars>
      </dgm:prSet>
      <dgm:spPr/>
    </dgm:pt>
    <dgm:pt modelId="{06B3F1CB-BD79-47DD-A8A0-C0A9F842C245}" type="pres">
      <dgm:prSet presAssocID="{CD638D16-E741-4FDF-9C4B-D15EC1B755AD}" presName="rootComposite1" presStyleCnt="0"/>
      <dgm:spPr/>
    </dgm:pt>
    <dgm:pt modelId="{74F9B2B8-1EB8-4C54-AF31-10E1F58C4BAF}" type="pres">
      <dgm:prSet presAssocID="{CD638D16-E741-4FDF-9C4B-D15EC1B755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F0210BA-D492-4F68-B255-E266D1C88FD9}" type="pres">
      <dgm:prSet presAssocID="{CD638D16-E741-4FDF-9C4B-D15EC1B755A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EDF22E02-BC17-420D-B4D8-B1A8F48150C4}" type="pres">
      <dgm:prSet presAssocID="{CD638D16-E741-4FDF-9C4B-D15EC1B755AD}" presName="hierChild2" presStyleCnt="0"/>
      <dgm:spPr/>
    </dgm:pt>
    <dgm:pt modelId="{08090A54-141F-4781-B932-C9EA8033C3EC}" type="pres">
      <dgm:prSet presAssocID="{20D73F9C-3D22-43C1-87A9-65E5D077FC5D}" presName="Name37" presStyleLbl="parChTrans1D2" presStyleIdx="0" presStyleCnt="5"/>
      <dgm:spPr/>
      <dgm:t>
        <a:bodyPr/>
        <a:lstStyle/>
        <a:p>
          <a:endParaRPr lang="it-IT"/>
        </a:p>
      </dgm:t>
    </dgm:pt>
    <dgm:pt modelId="{1836D627-C1BF-4098-B1E8-BAA158A113F6}" type="pres">
      <dgm:prSet presAssocID="{699DD74C-FBB8-4DA4-A161-7A389F5B16FE}" presName="hierRoot2" presStyleCnt="0">
        <dgm:presLayoutVars>
          <dgm:hierBranch val="init"/>
        </dgm:presLayoutVars>
      </dgm:prSet>
      <dgm:spPr/>
    </dgm:pt>
    <dgm:pt modelId="{312EEA82-B73E-4FF6-86CF-665FE560CE95}" type="pres">
      <dgm:prSet presAssocID="{699DD74C-FBB8-4DA4-A161-7A389F5B16FE}" presName="rootComposite" presStyleCnt="0"/>
      <dgm:spPr/>
    </dgm:pt>
    <dgm:pt modelId="{27019822-D069-4AEA-819C-EB8AA0CE0C13}" type="pres">
      <dgm:prSet presAssocID="{699DD74C-FBB8-4DA4-A161-7A389F5B16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CDFE17D-43ED-473D-9CCF-69367B0F4991}" type="pres">
      <dgm:prSet presAssocID="{699DD74C-FBB8-4DA4-A161-7A389F5B16FE}" presName="rootConnector" presStyleLbl="node2" presStyleIdx="0" presStyleCnt="4"/>
      <dgm:spPr/>
      <dgm:t>
        <a:bodyPr/>
        <a:lstStyle/>
        <a:p>
          <a:endParaRPr lang="it-IT"/>
        </a:p>
      </dgm:t>
    </dgm:pt>
    <dgm:pt modelId="{EAFAC802-5DF7-4221-AFAD-F44B2EAAE34B}" type="pres">
      <dgm:prSet presAssocID="{699DD74C-FBB8-4DA4-A161-7A389F5B16FE}" presName="hierChild4" presStyleCnt="0"/>
      <dgm:spPr/>
    </dgm:pt>
    <dgm:pt modelId="{5D51C13F-6A5E-4C72-8A93-36389E05A1A4}" type="pres">
      <dgm:prSet presAssocID="{C7328202-9D6B-4E40-BF9E-14990DCBD8E9}" presName="Name37" presStyleLbl="parChTrans1D3" presStyleIdx="0" presStyleCnt="2"/>
      <dgm:spPr/>
      <dgm:t>
        <a:bodyPr/>
        <a:lstStyle/>
        <a:p>
          <a:endParaRPr lang="it-IT"/>
        </a:p>
      </dgm:t>
    </dgm:pt>
    <dgm:pt modelId="{215BF174-F7B3-4671-87EC-7377883DF229}" type="pres">
      <dgm:prSet presAssocID="{F9C8172F-C781-4BCC-ABC8-1C7C2F75712B}" presName="hierRoot2" presStyleCnt="0">
        <dgm:presLayoutVars>
          <dgm:hierBranch val="init"/>
        </dgm:presLayoutVars>
      </dgm:prSet>
      <dgm:spPr/>
    </dgm:pt>
    <dgm:pt modelId="{345BD4C5-EAE4-4DE6-9CEC-8D3282E56706}" type="pres">
      <dgm:prSet presAssocID="{F9C8172F-C781-4BCC-ABC8-1C7C2F75712B}" presName="rootComposite" presStyleCnt="0"/>
      <dgm:spPr/>
    </dgm:pt>
    <dgm:pt modelId="{B1562041-4415-442F-8BC3-A1A786D47721}" type="pres">
      <dgm:prSet presAssocID="{F9C8172F-C781-4BCC-ABC8-1C7C2F75712B}" presName="rootText" presStyleLbl="node3" presStyleIdx="0" presStyleCnt="2" custLinFactNeighborX="11552" custLinFactNeighborY="-2302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F35D63C-944C-47E0-8AB4-38C3DB1B86A3}" type="pres">
      <dgm:prSet presAssocID="{F9C8172F-C781-4BCC-ABC8-1C7C2F75712B}" presName="rootConnector" presStyleLbl="node3" presStyleIdx="0" presStyleCnt="2"/>
      <dgm:spPr/>
      <dgm:t>
        <a:bodyPr/>
        <a:lstStyle/>
        <a:p>
          <a:endParaRPr lang="it-IT"/>
        </a:p>
      </dgm:t>
    </dgm:pt>
    <dgm:pt modelId="{89938BAC-4780-42D2-9236-57B88C7702DC}" type="pres">
      <dgm:prSet presAssocID="{F9C8172F-C781-4BCC-ABC8-1C7C2F75712B}" presName="hierChild4" presStyleCnt="0"/>
      <dgm:spPr/>
    </dgm:pt>
    <dgm:pt modelId="{993624FD-2F17-40A3-84F6-F765C823A2F8}" type="pres">
      <dgm:prSet presAssocID="{F9C8172F-C781-4BCC-ABC8-1C7C2F75712B}" presName="hierChild5" presStyleCnt="0"/>
      <dgm:spPr/>
    </dgm:pt>
    <dgm:pt modelId="{C424FDDE-743F-4E9C-B44A-3B29C3CDBA83}" type="pres">
      <dgm:prSet presAssocID="{9FB7EAFD-3901-4F53-82BD-1CE6F5658842}" presName="Name37" presStyleLbl="parChTrans1D3" presStyleIdx="1" presStyleCnt="2"/>
      <dgm:spPr/>
      <dgm:t>
        <a:bodyPr/>
        <a:lstStyle/>
        <a:p>
          <a:endParaRPr lang="it-IT"/>
        </a:p>
      </dgm:t>
    </dgm:pt>
    <dgm:pt modelId="{A55671E8-0968-47DA-9F9B-058D7AA4AE62}" type="pres">
      <dgm:prSet presAssocID="{7E660224-E0D3-4AC3-8736-2DC20AFB0B28}" presName="hierRoot2" presStyleCnt="0">
        <dgm:presLayoutVars>
          <dgm:hierBranch val="init"/>
        </dgm:presLayoutVars>
      </dgm:prSet>
      <dgm:spPr/>
    </dgm:pt>
    <dgm:pt modelId="{B3C17F82-5836-4EC4-9C32-4F0BB26D1B43}" type="pres">
      <dgm:prSet presAssocID="{7E660224-E0D3-4AC3-8736-2DC20AFB0B28}" presName="rootComposite" presStyleCnt="0"/>
      <dgm:spPr/>
    </dgm:pt>
    <dgm:pt modelId="{0720435E-2336-48D8-AF84-463E532184A8}" type="pres">
      <dgm:prSet presAssocID="{7E660224-E0D3-4AC3-8736-2DC20AFB0B28}" presName="rootText" presStyleLbl="node3" presStyleIdx="1" presStyleCnt="2" custLinFactX="-9438" custLinFactY="-6637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6F1B21B-3FA3-470D-A3F2-DA4BB1D173FF}" type="pres">
      <dgm:prSet presAssocID="{7E660224-E0D3-4AC3-8736-2DC20AFB0B28}" presName="rootConnector" presStyleLbl="node3" presStyleIdx="1" presStyleCnt="2"/>
      <dgm:spPr/>
      <dgm:t>
        <a:bodyPr/>
        <a:lstStyle/>
        <a:p>
          <a:endParaRPr lang="it-IT"/>
        </a:p>
      </dgm:t>
    </dgm:pt>
    <dgm:pt modelId="{9D8077F9-25BA-4455-8F27-76DEB88FEE60}" type="pres">
      <dgm:prSet presAssocID="{7E660224-E0D3-4AC3-8736-2DC20AFB0B28}" presName="hierChild4" presStyleCnt="0"/>
      <dgm:spPr/>
    </dgm:pt>
    <dgm:pt modelId="{2DFF4A4C-36E0-4E3B-AB13-6C3AB7DA3615}" type="pres">
      <dgm:prSet presAssocID="{7E660224-E0D3-4AC3-8736-2DC20AFB0B28}" presName="hierChild5" presStyleCnt="0"/>
      <dgm:spPr/>
    </dgm:pt>
    <dgm:pt modelId="{2DF7C4E3-4788-47F3-9562-2AE23C2718B3}" type="pres">
      <dgm:prSet presAssocID="{699DD74C-FBB8-4DA4-A161-7A389F5B16FE}" presName="hierChild5" presStyleCnt="0"/>
      <dgm:spPr/>
    </dgm:pt>
    <dgm:pt modelId="{BB4EA2FA-6866-4C09-BBCD-089DE98AC06C}" type="pres">
      <dgm:prSet presAssocID="{5D57856A-138D-481A-8DAA-A7F82D70DDCF}" presName="Name37" presStyleLbl="parChTrans1D2" presStyleIdx="1" presStyleCnt="5"/>
      <dgm:spPr/>
      <dgm:t>
        <a:bodyPr/>
        <a:lstStyle/>
        <a:p>
          <a:endParaRPr lang="it-IT"/>
        </a:p>
      </dgm:t>
    </dgm:pt>
    <dgm:pt modelId="{2649F07E-4A78-424A-AE15-40B14C9C5019}" type="pres">
      <dgm:prSet presAssocID="{8C440096-74D4-4A54-AB05-73BA13F32A85}" presName="hierRoot2" presStyleCnt="0">
        <dgm:presLayoutVars>
          <dgm:hierBranch val="init"/>
        </dgm:presLayoutVars>
      </dgm:prSet>
      <dgm:spPr/>
    </dgm:pt>
    <dgm:pt modelId="{EB271411-2A75-4F64-AE4C-784019F2B831}" type="pres">
      <dgm:prSet presAssocID="{8C440096-74D4-4A54-AB05-73BA13F32A85}" presName="rootComposite" presStyleCnt="0"/>
      <dgm:spPr/>
    </dgm:pt>
    <dgm:pt modelId="{3631C639-6E6F-4E72-8B7A-1EBE47D41091}" type="pres">
      <dgm:prSet presAssocID="{8C440096-74D4-4A54-AB05-73BA13F32A8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DA584E5-F274-475F-9842-E9BE880481FB}" type="pres">
      <dgm:prSet presAssocID="{8C440096-74D4-4A54-AB05-73BA13F32A85}" presName="rootConnector" presStyleLbl="node2" presStyleIdx="1" presStyleCnt="4"/>
      <dgm:spPr/>
      <dgm:t>
        <a:bodyPr/>
        <a:lstStyle/>
        <a:p>
          <a:endParaRPr lang="it-IT"/>
        </a:p>
      </dgm:t>
    </dgm:pt>
    <dgm:pt modelId="{B527CEA2-F301-4F52-8D27-35BC5785AFE4}" type="pres">
      <dgm:prSet presAssocID="{8C440096-74D4-4A54-AB05-73BA13F32A85}" presName="hierChild4" presStyleCnt="0"/>
      <dgm:spPr/>
    </dgm:pt>
    <dgm:pt modelId="{C90BCEA5-BB8C-4A91-8687-F352AB3CA2A9}" type="pres">
      <dgm:prSet presAssocID="{8C440096-74D4-4A54-AB05-73BA13F32A85}" presName="hierChild5" presStyleCnt="0"/>
      <dgm:spPr/>
    </dgm:pt>
    <dgm:pt modelId="{237908E6-C325-4728-B9ED-ABC732758CA6}" type="pres">
      <dgm:prSet presAssocID="{6A16103F-EB15-49E0-8A09-57CBA1AEB616}" presName="Name37" presStyleLbl="parChTrans1D2" presStyleIdx="2" presStyleCnt="5"/>
      <dgm:spPr/>
      <dgm:t>
        <a:bodyPr/>
        <a:lstStyle/>
        <a:p>
          <a:endParaRPr lang="it-IT"/>
        </a:p>
      </dgm:t>
    </dgm:pt>
    <dgm:pt modelId="{B9FF6F4D-CB3D-4057-B5B9-945DE7BC53F0}" type="pres">
      <dgm:prSet presAssocID="{A4E03D00-F1F5-4458-A8D2-E331DB017052}" presName="hierRoot2" presStyleCnt="0">
        <dgm:presLayoutVars>
          <dgm:hierBranch val="init"/>
        </dgm:presLayoutVars>
      </dgm:prSet>
      <dgm:spPr/>
    </dgm:pt>
    <dgm:pt modelId="{1BDEE48A-2934-450C-B912-6845DA14E7A0}" type="pres">
      <dgm:prSet presAssocID="{A4E03D00-F1F5-4458-A8D2-E331DB017052}" presName="rootComposite" presStyleCnt="0"/>
      <dgm:spPr/>
    </dgm:pt>
    <dgm:pt modelId="{1C251480-0920-4B57-85E6-E25254E6E97F}" type="pres">
      <dgm:prSet presAssocID="{A4E03D00-F1F5-4458-A8D2-E331DB01705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7EFADA8-E192-4A0A-B55E-2E1163B79DA0}" type="pres">
      <dgm:prSet presAssocID="{A4E03D00-F1F5-4458-A8D2-E331DB017052}" presName="rootConnector" presStyleLbl="node2" presStyleIdx="2" presStyleCnt="4"/>
      <dgm:spPr/>
      <dgm:t>
        <a:bodyPr/>
        <a:lstStyle/>
        <a:p>
          <a:endParaRPr lang="it-IT"/>
        </a:p>
      </dgm:t>
    </dgm:pt>
    <dgm:pt modelId="{962710CD-4746-44AA-86B6-3C18F7A940B8}" type="pres">
      <dgm:prSet presAssocID="{A4E03D00-F1F5-4458-A8D2-E331DB017052}" presName="hierChild4" presStyleCnt="0"/>
      <dgm:spPr/>
    </dgm:pt>
    <dgm:pt modelId="{98848F36-D212-4851-B51F-7AE240B3E76D}" type="pres">
      <dgm:prSet presAssocID="{A4E03D00-F1F5-4458-A8D2-E331DB017052}" presName="hierChild5" presStyleCnt="0"/>
      <dgm:spPr/>
    </dgm:pt>
    <dgm:pt modelId="{305DE174-B367-4AA1-AB60-9659BDB48C73}" type="pres">
      <dgm:prSet presAssocID="{ADFBB298-E3E9-486C-ADE0-B6FD57FFFA48}" presName="Name37" presStyleLbl="parChTrans1D2" presStyleIdx="3" presStyleCnt="5"/>
      <dgm:spPr/>
      <dgm:t>
        <a:bodyPr/>
        <a:lstStyle/>
        <a:p>
          <a:endParaRPr lang="it-IT"/>
        </a:p>
      </dgm:t>
    </dgm:pt>
    <dgm:pt modelId="{5463ED79-C9EB-4B0C-B739-B8B20465AF0A}" type="pres">
      <dgm:prSet presAssocID="{50E4E98C-E920-4E02-A3AF-EF244F5CED59}" presName="hierRoot2" presStyleCnt="0">
        <dgm:presLayoutVars>
          <dgm:hierBranch val="init"/>
        </dgm:presLayoutVars>
      </dgm:prSet>
      <dgm:spPr/>
    </dgm:pt>
    <dgm:pt modelId="{CCAE1191-FC18-469F-8CE4-8C7AFC6BA240}" type="pres">
      <dgm:prSet presAssocID="{50E4E98C-E920-4E02-A3AF-EF244F5CED59}" presName="rootComposite" presStyleCnt="0"/>
      <dgm:spPr/>
    </dgm:pt>
    <dgm:pt modelId="{A6FF8864-0640-46C6-8DD5-795975696A95}" type="pres">
      <dgm:prSet presAssocID="{50E4E98C-E920-4E02-A3AF-EF244F5CED5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7295FA7-7E94-4DC3-BF5C-717CED2FCD4D}" type="pres">
      <dgm:prSet presAssocID="{50E4E98C-E920-4E02-A3AF-EF244F5CED59}" presName="rootConnector" presStyleLbl="node2" presStyleIdx="3" presStyleCnt="4"/>
      <dgm:spPr/>
      <dgm:t>
        <a:bodyPr/>
        <a:lstStyle/>
        <a:p>
          <a:endParaRPr lang="it-IT"/>
        </a:p>
      </dgm:t>
    </dgm:pt>
    <dgm:pt modelId="{8F4EC130-88FE-47BA-B9A6-C667DED33FF9}" type="pres">
      <dgm:prSet presAssocID="{50E4E98C-E920-4E02-A3AF-EF244F5CED59}" presName="hierChild4" presStyleCnt="0"/>
      <dgm:spPr/>
    </dgm:pt>
    <dgm:pt modelId="{B4C3F285-F218-4403-B112-F7E04DB9D66B}" type="pres">
      <dgm:prSet presAssocID="{50E4E98C-E920-4E02-A3AF-EF244F5CED59}" presName="hierChild5" presStyleCnt="0"/>
      <dgm:spPr/>
    </dgm:pt>
    <dgm:pt modelId="{29331AB3-1BBF-4BDE-B76D-23B8DB80122D}" type="pres">
      <dgm:prSet presAssocID="{CD638D16-E741-4FDF-9C4B-D15EC1B755AD}" presName="hierChild3" presStyleCnt="0"/>
      <dgm:spPr/>
    </dgm:pt>
    <dgm:pt modelId="{0D68D571-2A12-412F-8FB3-4084EC1DC120}" type="pres">
      <dgm:prSet presAssocID="{B9871C47-804A-4A03-8CE7-4C3759A95651}" presName="Name111" presStyleLbl="parChTrans1D2" presStyleIdx="4" presStyleCnt="5"/>
      <dgm:spPr/>
      <dgm:t>
        <a:bodyPr/>
        <a:lstStyle/>
        <a:p>
          <a:endParaRPr lang="it-IT"/>
        </a:p>
      </dgm:t>
    </dgm:pt>
    <dgm:pt modelId="{295F6878-BF87-4FD4-9520-013023983A16}" type="pres">
      <dgm:prSet presAssocID="{B2082057-819C-4AF0-8D0E-654A173C601A}" presName="hierRoot3" presStyleCnt="0">
        <dgm:presLayoutVars>
          <dgm:hierBranch val="init"/>
        </dgm:presLayoutVars>
      </dgm:prSet>
      <dgm:spPr/>
    </dgm:pt>
    <dgm:pt modelId="{34A453B5-CA73-4CDB-A347-706F7E07E2FA}" type="pres">
      <dgm:prSet presAssocID="{B2082057-819C-4AF0-8D0E-654A173C601A}" presName="rootComposite3" presStyleCnt="0"/>
      <dgm:spPr/>
    </dgm:pt>
    <dgm:pt modelId="{7E18D539-F601-435B-A784-F4030D978D97}" type="pres">
      <dgm:prSet presAssocID="{B2082057-819C-4AF0-8D0E-654A173C601A}" presName="rootText3" presStyleLbl="asst1" presStyleIdx="0" presStyleCnt="1" custLinFactNeighborX="1025" custLinFactNeighborY="-409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9652631-FCA8-4C4A-B5C4-54DCB6846E33}" type="pres">
      <dgm:prSet presAssocID="{B2082057-819C-4AF0-8D0E-654A173C601A}" presName="rootConnector3" presStyleLbl="asst1" presStyleIdx="0" presStyleCnt="1"/>
      <dgm:spPr/>
      <dgm:t>
        <a:bodyPr/>
        <a:lstStyle/>
        <a:p>
          <a:endParaRPr lang="it-IT"/>
        </a:p>
      </dgm:t>
    </dgm:pt>
    <dgm:pt modelId="{F37EF8B5-74BE-4095-A205-887D09F09C52}" type="pres">
      <dgm:prSet presAssocID="{B2082057-819C-4AF0-8D0E-654A173C601A}" presName="hierChild6" presStyleCnt="0"/>
      <dgm:spPr/>
    </dgm:pt>
    <dgm:pt modelId="{14AB35D8-81A3-4740-B93E-75833302A335}" type="pres">
      <dgm:prSet presAssocID="{B2082057-819C-4AF0-8D0E-654A173C601A}" presName="hierChild7" presStyleCnt="0"/>
      <dgm:spPr/>
    </dgm:pt>
  </dgm:ptLst>
  <dgm:cxnLst>
    <dgm:cxn modelId="{2C3F4DDE-4CFC-4D14-B3D3-C3CA641C2D4E}" type="presOf" srcId="{ADFBB298-E3E9-486C-ADE0-B6FD57FFFA48}" destId="{305DE174-B367-4AA1-AB60-9659BDB48C73}" srcOrd="0" destOrd="0" presId="urn:microsoft.com/office/officeart/2005/8/layout/orgChart1"/>
    <dgm:cxn modelId="{DDC1F0E5-2439-4F8D-80B1-BA269B6B4936}" type="presOf" srcId="{A4E03D00-F1F5-4458-A8D2-E331DB017052}" destId="{1C251480-0920-4B57-85E6-E25254E6E97F}" srcOrd="0" destOrd="0" presId="urn:microsoft.com/office/officeart/2005/8/layout/orgChart1"/>
    <dgm:cxn modelId="{37E24034-6D29-48EF-AE74-D87F2755C0F7}" type="presOf" srcId="{B2082057-819C-4AF0-8D0E-654A173C601A}" destId="{7E18D539-F601-435B-A784-F4030D978D97}" srcOrd="0" destOrd="0" presId="urn:microsoft.com/office/officeart/2005/8/layout/orgChart1"/>
    <dgm:cxn modelId="{BC4D0C4F-BBC3-4C9F-87F9-B4667DEDD013}" srcId="{699DD74C-FBB8-4DA4-A161-7A389F5B16FE}" destId="{7E660224-E0D3-4AC3-8736-2DC20AFB0B28}" srcOrd="1" destOrd="0" parTransId="{9FB7EAFD-3901-4F53-82BD-1CE6F5658842}" sibTransId="{AD7603A6-3E95-471F-9249-ED3084D9357F}"/>
    <dgm:cxn modelId="{371709CC-294D-4D32-9264-CF37FA24B0DD}" type="presOf" srcId="{6A16103F-EB15-49E0-8A09-57CBA1AEB616}" destId="{237908E6-C325-4728-B9ED-ABC732758CA6}" srcOrd="0" destOrd="0" presId="urn:microsoft.com/office/officeart/2005/8/layout/orgChart1"/>
    <dgm:cxn modelId="{B8FE989F-DDDF-4758-A992-1C634EBEB07F}" srcId="{CD638D16-E741-4FDF-9C4B-D15EC1B755AD}" destId="{B2082057-819C-4AF0-8D0E-654A173C601A}" srcOrd="0" destOrd="0" parTransId="{B9871C47-804A-4A03-8CE7-4C3759A95651}" sibTransId="{12AA7D01-5295-4C0B-858D-A3D380228986}"/>
    <dgm:cxn modelId="{66E4242B-2AE9-4B50-A0DD-F8077F912ACD}" type="presOf" srcId="{50E4E98C-E920-4E02-A3AF-EF244F5CED59}" destId="{D7295FA7-7E94-4DC3-BF5C-717CED2FCD4D}" srcOrd="1" destOrd="0" presId="urn:microsoft.com/office/officeart/2005/8/layout/orgChart1"/>
    <dgm:cxn modelId="{8D653D21-C393-40A0-B98A-471BDC18DC45}" type="presOf" srcId="{C7328202-9D6B-4E40-BF9E-14990DCBD8E9}" destId="{5D51C13F-6A5E-4C72-8A93-36389E05A1A4}" srcOrd="0" destOrd="0" presId="urn:microsoft.com/office/officeart/2005/8/layout/orgChart1"/>
    <dgm:cxn modelId="{E14BA833-0F9D-4311-97F5-CCDA0AFEE0C4}" type="presOf" srcId="{699DD74C-FBB8-4DA4-A161-7A389F5B16FE}" destId="{27019822-D069-4AEA-819C-EB8AA0CE0C13}" srcOrd="0" destOrd="0" presId="urn:microsoft.com/office/officeart/2005/8/layout/orgChart1"/>
    <dgm:cxn modelId="{0EF38C40-D828-4D4B-8DA9-5526A9C86DE8}" srcId="{699DD74C-FBB8-4DA4-A161-7A389F5B16FE}" destId="{F9C8172F-C781-4BCC-ABC8-1C7C2F75712B}" srcOrd="0" destOrd="0" parTransId="{C7328202-9D6B-4E40-BF9E-14990DCBD8E9}" sibTransId="{ED68C8C0-4754-4AE6-8B68-798252A833EA}"/>
    <dgm:cxn modelId="{FD6BEB79-51A4-4357-806B-78E4AA2BA179}" type="presOf" srcId="{20D73F9C-3D22-43C1-87A9-65E5D077FC5D}" destId="{08090A54-141F-4781-B932-C9EA8033C3EC}" srcOrd="0" destOrd="0" presId="urn:microsoft.com/office/officeart/2005/8/layout/orgChart1"/>
    <dgm:cxn modelId="{8FE020EC-0776-41CA-84F9-D5F49D51CF3B}" type="presOf" srcId="{8C440096-74D4-4A54-AB05-73BA13F32A85}" destId="{6DA584E5-F274-475F-9842-E9BE880481FB}" srcOrd="1" destOrd="0" presId="urn:microsoft.com/office/officeart/2005/8/layout/orgChart1"/>
    <dgm:cxn modelId="{13575D5D-31DA-456D-8802-CCAF2CB89111}" type="presOf" srcId="{B9871C47-804A-4A03-8CE7-4C3759A95651}" destId="{0D68D571-2A12-412F-8FB3-4084EC1DC120}" srcOrd="0" destOrd="0" presId="urn:microsoft.com/office/officeart/2005/8/layout/orgChart1"/>
    <dgm:cxn modelId="{FE806515-15C7-4610-B89B-F23A069055DF}" type="presOf" srcId="{CD638D16-E741-4FDF-9C4B-D15EC1B755AD}" destId="{74F9B2B8-1EB8-4C54-AF31-10E1F58C4BAF}" srcOrd="0" destOrd="0" presId="urn:microsoft.com/office/officeart/2005/8/layout/orgChart1"/>
    <dgm:cxn modelId="{6F4EC181-D145-4E02-ABEC-C5F630BDB4E6}" type="presOf" srcId="{F9C8172F-C781-4BCC-ABC8-1C7C2F75712B}" destId="{B1562041-4415-442F-8BC3-A1A786D47721}" srcOrd="0" destOrd="0" presId="urn:microsoft.com/office/officeart/2005/8/layout/orgChart1"/>
    <dgm:cxn modelId="{54DC413E-4D2F-4D1F-AEB7-C49990A95409}" type="presOf" srcId="{50E4E98C-E920-4E02-A3AF-EF244F5CED59}" destId="{A6FF8864-0640-46C6-8DD5-795975696A95}" srcOrd="0" destOrd="0" presId="urn:microsoft.com/office/officeart/2005/8/layout/orgChart1"/>
    <dgm:cxn modelId="{0F9DD389-D374-4D19-8716-B36B8680218B}" type="presOf" srcId="{B2082057-819C-4AF0-8D0E-654A173C601A}" destId="{F9652631-FCA8-4C4A-B5C4-54DCB6846E33}" srcOrd="1" destOrd="0" presId="urn:microsoft.com/office/officeart/2005/8/layout/orgChart1"/>
    <dgm:cxn modelId="{EFF522CE-D372-4221-A59A-10FECD524A15}" srcId="{CD638D16-E741-4FDF-9C4B-D15EC1B755AD}" destId="{699DD74C-FBB8-4DA4-A161-7A389F5B16FE}" srcOrd="1" destOrd="0" parTransId="{20D73F9C-3D22-43C1-87A9-65E5D077FC5D}" sibTransId="{0C4CBD67-0A11-4A71-9F53-942ABA7045F9}"/>
    <dgm:cxn modelId="{8830B2A2-50B2-47EB-9841-A53B7D9A7929}" type="presOf" srcId="{A4E03D00-F1F5-4458-A8D2-E331DB017052}" destId="{F7EFADA8-E192-4A0A-B55E-2E1163B79DA0}" srcOrd="1" destOrd="0" presId="urn:microsoft.com/office/officeart/2005/8/layout/orgChart1"/>
    <dgm:cxn modelId="{6EFAA869-5D6F-427E-B5CB-DE60AC70B821}" srcId="{B577CA0B-8A41-4C44-8AF0-AFB5BC5563C6}" destId="{CD638D16-E741-4FDF-9C4B-D15EC1B755AD}" srcOrd="0" destOrd="0" parTransId="{336A476B-4618-4CC6-BA39-B358973A43DE}" sibTransId="{47BD2EF2-26D4-459E-AED2-4438747288FD}"/>
    <dgm:cxn modelId="{479F5C09-3509-43E2-82D8-8FE622C5526A}" type="presOf" srcId="{CD638D16-E741-4FDF-9C4B-D15EC1B755AD}" destId="{DF0210BA-D492-4F68-B255-E266D1C88FD9}" srcOrd="1" destOrd="0" presId="urn:microsoft.com/office/officeart/2005/8/layout/orgChart1"/>
    <dgm:cxn modelId="{0FFF6491-5F66-4B9B-AF06-9F617456AE27}" srcId="{CD638D16-E741-4FDF-9C4B-D15EC1B755AD}" destId="{A4E03D00-F1F5-4458-A8D2-E331DB017052}" srcOrd="3" destOrd="0" parTransId="{6A16103F-EB15-49E0-8A09-57CBA1AEB616}" sibTransId="{27FE50FF-4AEF-489C-AAD5-9F5710F7F86A}"/>
    <dgm:cxn modelId="{F6054142-E7B7-4B79-9786-6E9C5D543D2B}" type="presOf" srcId="{699DD74C-FBB8-4DA4-A161-7A389F5B16FE}" destId="{9CDFE17D-43ED-473D-9CCF-69367B0F4991}" srcOrd="1" destOrd="0" presId="urn:microsoft.com/office/officeart/2005/8/layout/orgChart1"/>
    <dgm:cxn modelId="{7969D9BD-A98B-422B-948A-ADD02E32D0E8}" type="presOf" srcId="{F9C8172F-C781-4BCC-ABC8-1C7C2F75712B}" destId="{EF35D63C-944C-47E0-8AB4-38C3DB1B86A3}" srcOrd="1" destOrd="0" presId="urn:microsoft.com/office/officeart/2005/8/layout/orgChart1"/>
    <dgm:cxn modelId="{4190B0D6-8565-44A6-B872-A9CB0BE2BFF1}" type="presOf" srcId="{B577CA0B-8A41-4C44-8AF0-AFB5BC5563C6}" destId="{2C56CF96-4A1B-4FB0-8F4D-3A4D6F5CBF0D}" srcOrd="0" destOrd="0" presId="urn:microsoft.com/office/officeart/2005/8/layout/orgChart1"/>
    <dgm:cxn modelId="{1517C90A-A7E5-4782-AD0C-8B3F720EB647}" type="presOf" srcId="{9FB7EAFD-3901-4F53-82BD-1CE6F5658842}" destId="{C424FDDE-743F-4E9C-B44A-3B29C3CDBA83}" srcOrd="0" destOrd="0" presId="urn:microsoft.com/office/officeart/2005/8/layout/orgChart1"/>
    <dgm:cxn modelId="{ADBDF908-2E5D-429F-9F9E-C66399F64896}" srcId="{CD638D16-E741-4FDF-9C4B-D15EC1B755AD}" destId="{8C440096-74D4-4A54-AB05-73BA13F32A85}" srcOrd="2" destOrd="0" parTransId="{5D57856A-138D-481A-8DAA-A7F82D70DDCF}" sibTransId="{A4E6F612-EF6A-4FC4-8FA8-01F216E949CA}"/>
    <dgm:cxn modelId="{CE7CB9EE-E5C4-42D9-981C-5B3781A02580}" type="presOf" srcId="{8C440096-74D4-4A54-AB05-73BA13F32A85}" destId="{3631C639-6E6F-4E72-8B7A-1EBE47D41091}" srcOrd="0" destOrd="0" presId="urn:microsoft.com/office/officeart/2005/8/layout/orgChart1"/>
    <dgm:cxn modelId="{76BD03F8-6EC2-493C-AE9C-87BF9ED7D6BB}" type="presOf" srcId="{7E660224-E0D3-4AC3-8736-2DC20AFB0B28}" destId="{0720435E-2336-48D8-AF84-463E532184A8}" srcOrd="0" destOrd="0" presId="urn:microsoft.com/office/officeart/2005/8/layout/orgChart1"/>
    <dgm:cxn modelId="{4B661AF3-FB31-4B9A-BD23-7F493BC0F236}" srcId="{CD638D16-E741-4FDF-9C4B-D15EC1B755AD}" destId="{50E4E98C-E920-4E02-A3AF-EF244F5CED59}" srcOrd="4" destOrd="0" parTransId="{ADFBB298-E3E9-486C-ADE0-B6FD57FFFA48}" sibTransId="{AE73EE62-9046-49BC-9C16-08325A75AD0D}"/>
    <dgm:cxn modelId="{73662CC3-B9A9-4D10-88BA-59D4412091F2}" type="presOf" srcId="{5D57856A-138D-481A-8DAA-A7F82D70DDCF}" destId="{BB4EA2FA-6866-4C09-BBCD-089DE98AC06C}" srcOrd="0" destOrd="0" presId="urn:microsoft.com/office/officeart/2005/8/layout/orgChart1"/>
    <dgm:cxn modelId="{67221ACC-B2F9-4C8E-9930-F7EC9D3621DA}" type="presOf" srcId="{7E660224-E0D3-4AC3-8736-2DC20AFB0B28}" destId="{D6F1B21B-3FA3-470D-A3F2-DA4BB1D173FF}" srcOrd="1" destOrd="0" presId="urn:microsoft.com/office/officeart/2005/8/layout/orgChart1"/>
    <dgm:cxn modelId="{6C99619E-E7E4-44C2-9404-93215263C0E2}" type="presParOf" srcId="{2C56CF96-4A1B-4FB0-8F4D-3A4D6F5CBF0D}" destId="{AFE2447C-172C-4D79-930C-DAFA433C403A}" srcOrd="0" destOrd="0" presId="urn:microsoft.com/office/officeart/2005/8/layout/orgChart1"/>
    <dgm:cxn modelId="{1B07C8A4-A8FB-4AAE-B06A-110A1B65603F}" type="presParOf" srcId="{AFE2447C-172C-4D79-930C-DAFA433C403A}" destId="{06B3F1CB-BD79-47DD-A8A0-C0A9F842C245}" srcOrd="0" destOrd="0" presId="urn:microsoft.com/office/officeart/2005/8/layout/orgChart1"/>
    <dgm:cxn modelId="{0012799C-4348-4B6C-B8C9-BC4CA1897FB0}" type="presParOf" srcId="{06B3F1CB-BD79-47DD-A8A0-C0A9F842C245}" destId="{74F9B2B8-1EB8-4C54-AF31-10E1F58C4BAF}" srcOrd="0" destOrd="0" presId="urn:microsoft.com/office/officeart/2005/8/layout/orgChart1"/>
    <dgm:cxn modelId="{23A48471-8110-42D9-A358-4ADF62351B12}" type="presParOf" srcId="{06B3F1CB-BD79-47DD-A8A0-C0A9F842C245}" destId="{DF0210BA-D492-4F68-B255-E266D1C88FD9}" srcOrd="1" destOrd="0" presId="urn:microsoft.com/office/officeart/2005/8/layout/orgChart1"/>
    <dgm:cxn modelId="{6B579F14-E9F5-4EB5-82B7-448365AC9679}" type="presParOf" srcId="{AFE2447C-172C-4D79-930C-DAFA433C403A}" destId="{EDF22E02-BC17-420D-B4D8-B1A8F48150C4}" srcOrd="1" destOrd="0" presId="urn:microsoft.com/office/officeart/2005/8/layout/orgChart1"/>
    <dgm:cxn modelId="{94EF82FF-67C5-426A-90FC-162FD327C673}" type="presParOf" srcId="{EDF22E02-BC17-420D-B4D8-B1A8F48150C4}" destId="{08090A54-141F-4781-B932-C9EA8033C3EC}" srcOrd="0" destOrd="0" presId="urn:microsoft.com/office/officeart/2005/8/layout/orgChart1"/>
    <dgm:cxn modelId="{DA4FF971-EBC1-4C77-9756-4C7FC90684D7}" type="presParOf" srcId="{EDF22E02-BC17-420D-B4D8-B1A8F48150C4}" destId="{1836D627-C1BF-4098-B1E8-BAA158A113F6}" srcOrd="1" destOrd="0" presId="urn:microsoft.com/office/officeart/2005/8/layout/orgChart1"/>
    <dgm:cxn modelId="{3D3B79C3-4549-441A-AA5E-B3B8CA219436}" type="presParOf" srcId="{1836D627-C1BF-4098-B1E8-BAA158A113F6}" destId="{312EEA82-B73E-4FF6-86CF-665FE560CE95}" srcOrd="0" destOrd="0" presId="urn:microsoft.com/office/officeart/2005/8/layout/orgChart1"/>
    <dgm:cxn modelId="{C421A5A6-F40E-4381-A304-0CD5BE1BDCC8}" type="presParOf" srcId="{312EEA82-B73E-4FF6-86CF-665FE560CE95}" destId="{27019822-D069-4AEA-819C-EB8AA0CE0C13}" srcOrd="0" destOrd="0" presId="urn:microsoft.com/office/officeart/2005/8/layout/orgChart1"/>
    <dgm:cxn modelId="{0E9F0D7D-BD6F-4DE7-BC84-1A79ABF54127}" type="presParOf" srcId="{312EEA82-B73E-4FF6-86CF-665FE560CE95}" destId="{9CDFE17D-43ED-473D-9CCF-69367B0F4991}" srcOrd="1" destOrd="0" presId="urn:microsoft.com/office/officeart/2005/8/layout/orgChart1"/>
    <dgm:cxn modelId="{B49A1216-B9B1-4B80-A228-F42C886D2C66}" type="presParOf" srcId="{1836D627-C1BF-4098-B1E8-BAA158A113F6}" destId="{EAFAC802-5DF7-4221-AFAD-F44B2EAAE34B}" srcOrd="1" destOrd="0" presId="urn:microsoft.com/office/officeart/2005/8/layout/orgChart1"/>
    <dgm:cxn modelId="{4E6CADC4-2B8E-488F-9B46-F648F1745071}" type="presParOf" srcId="{EAFAC802-5DF7-4221-AFAD-F44B2EAAE34B}" destId="{5D51C13F-6A5E-4C72-8A93-36389E05A1A4}" srcOrd="0" destOrd="0" presId="urn:microsoft.com/office/officeart/2005/8/layout/orgChart1"/>
    <dgm:cxn modelId="{6885E773-B3E9-40F3-8D6E-802B1462D6A7}" type="presParOf" srcId="{EAFAC802-5DF7-4221-AFAD-F44B2EAAE34B}" destId="{215BF174-F7B3-4671-87EC-7377883DF229}" srcOrd="1" destOrd="0" presId="urn:microsoft.com/office/officeart/2005/8/layout/orgChart1"/>
    <dgm:cxn modelId="{A780D48F-F7EC-4DD3-B556-6CA8543D4716}" type="presParOf" srcId="{215BF174-F7B3-4671-87EC-7377883DF229}" destId="{345BD4C5-EAE4-4DE6-9CEC-8D3282E56706}" srcOrd="0" destOrd="0" presId="urn:microsoft.com/office/officeart/2005/8/layout/orgChart1"/>
    <dgm:cxn modelId="{672674C5-17F4-4039-B512-55D95711E1E2}" type="presParOf" srcId="{345BD4C5-EAE4-4DE6-9CEC-8D3282E56706}" destId="{B1562041-4415-442F-8BC3-A1A786D47721}" srcOrd="0" destOrd="0" presId="urn:microsoft.com/office/officeart/2005/8/layout/orgChart1"/>
    <dgm:cxn modelId="{B90B434A-5F83-43C9-A67B-B010F0B2B8F6}" type="presParOf" srcId="{345BD4C5-EAE4-4DE6-9CEC-8D3282E56706}" destId="{EF35D63C-944C-47E0-8AB4-38C3DB1B86A3}" srcOrd="1" destOrd="0" presId="urn:microsoft.com/office/officeart/2005/8/layout/orgChart1"/>
    <dgm:cxn modelId="{B2146D52-D7F4-425F-A890-86DAA505F233}" type="presParOf" srcId="{215BF174-F7B3-4671-87EC-7377883DF229}" destId="{89938BAC-4780-42D2-9236-57B88C7702DC}" srcOrd="1" destOrd="0" presId="urn:microsoft.com/office/officeart/2005/8/layout/orgChart1"/>
    <dgm:cxn modelId="{F7FD8863-2646-473E-A9D1-06FE4BD6DBD7}" type="presParOf" srcId="{215BF174-F7B3-4671-87EC-7377883DF229}" destId="{993624FD-2F17-40A3-84F6-F765C823A2F8}" srcOrd="2" destOrd="0" presId="urn:microsoft.com/office/officeart/2005/8/layout/orgChart1"/>
    <dgm:cxn modelId="{45730CE2-E07D-4B5E-A92C-B8FD321BE436}" type="presParOf" srcId="{EAFAC802-5DF7-4221-AFAD-F44B2EAAE34B}" destId="{C424FDDE-743F-4E9C-B44A-3B29C3CDBA83}" srcOrd="2" destOrd="0" presId="urn:microsoft.com/office/officeart/2005/8/layout/orgChart1"/>
    <dgm:cxn modelId="{F51822EF-FFF7-4420-A57F-2A8A82A8F5B5}" type="presParOf" srcId="{EAFAC802-5DF7-4221-AFAD-F44B2EAAE34B}" destId="{A55671E8-0968-47DA-9F9B-058D7AA4AE62}" srcOrd="3" destOrd="0" presId="urn:microsoft.com/office/officeart/2005/8/layout/orgChart1"/>
    <dgm:cxn modelId="{87EDA8CF-23E1-48EE-9C46-4C02C6A80133}" type="presParOf" srcId="{A55671E8-0968-47DA-9F9B-058D7AA4AE62}" destId="{B3C17F82-5836-4EC4-9C32-4F0BB26D1B43}" srcOrd="0" destOrd="0" presId="urn:microsoft.com/office/officeart/2005/8/layout/orgChart1"/>
    <dgm:cxn modelId="{EBADE575-4BD6-40C2-B5E9-66862D0B6DDB}" type="presParOf" srcId="{B3C17F82-5836-4EC4-9C32-4F0BB26D1B43}" destId="{0720435E-2336-48D8-AF84-463E532184A8}" srcOrd="0" destOrd="0" presId="urn:microsoft.com/office/officeart/2005/8/layout/orgChart1"/>
    <dgm:cxn modelId="{8E311116-B9DF-4DF4-ADA1-6E34E9A437E7}" type="presParOf" srcId="{B3C17F82-5836-4EC4-9C32-4F0BB26D1B43}" destId="{D6F1B21B-3FA3-470D-A3F2-DA4BB1D173FF}" srcOrd="1" destOrd="0" presId="urn:microsoft.com/office/officeart/2005/8/layout/orgChart1"/>
    <dgm:cxn modelId="{D6F35B4D-6F71-4CB8-AABC-F4DFBFE92002}" type="presParOf" srcId="{A55671E8-0968-47DA-9F9B-058D7AA4AE62}" destId="{9D8077F9-25BA-4455-8F27-76DEB88FEE60}" srcOrd="1" destOrd="0" presId="urn:microsoft.com/office/officeart/2005/8/layout/orgChart1"/>
    <dgm:cxn modelId="{A32D7D30-B14C-4D88-BB6D-CC29470551AE}" type="presParOf" srcId="{A55671E8-0968-47DA-9F9B-058D7AA4AE62}" destId="{2DFF4A4C-36E0-4E3B-AB13-6C3AB7DA3615}" srcOrd="2" destOrd="0" presId="urn:microsoft.com/office/officeart/2005/8/layout/orgChart1"/>
    <dgm:cxn modelId="{C3EC108E-F326-4751-B097-9E43701D8AF0}" type="presParOf" srcId="{1836D627-C1BF-4098-B1E8-BAA158A113F6}" destId="{2DF7C4E3-4788-47F3-9562-2AE23C2718B3}" srcOrd="2" destOrd="0" presId="urn:microsoft.com/office/officeart/2005/8/layout/orgChart1"/>
    <dgm:cxn modelId="{4CA316F2-4021-497E-9048-AB27398479F3}" type="presParOf" srcId="{EDF22E02-BC17-420D-B4D8-B1A8F48150C4}" destId="{BB4EA2FA-6866-4C09-BBCD-089DE98AC06C}" srcOrd="2" destOrd="0" presId="urn:microsoft.com/office/officeart/2005/8/layout/orgChart1"/>
    <dgm:cxn modelId="{9BD19A39-552E-4B64-A979-822E7045AC2F}" type="presParOf" srcId="{EDF22E02-BC17-420D-B4D8-B1A8F48150C4}" destId="{2649F07E-4A78-424A-AE15-40B14C9C5019}" srcOrd="3" destOrd="0" presId="urn:microsoft.com/office/officeart/2005/8/layout/orgChart1"/>
    <dgm:cxn modelId="{27BF6F6C-2774-42F1-A951-567CA9C781A1}" type="presParOf" srcId="{2649F07E-4A78-424A-AE15-40B14C9C5019}" destId="{EB271411-2A75-4F64-AE4C-784019F2B831}" srcOrd="0" destOrd="0" presId="urn:microsoft.com/office/officeart/2005/8/layout/orgChart1"/>
    <dgm:cxn modelId="{D47C8277-F62D-4DCE-9060-FFCFA57DE167}" type="presParOf" srcId="{EB271411-2A75-4F64-AE4C-784019F2B831}" destId="{3631C639-6E6F-4E72-8B7A-1EBE47D41091}" srcOrd="0" destOrd="0" presId="urn:microsoft.com/office/officeart/2005/8/layout/orgChart1"/>
    <dgm:cxn modelId="{7EA93D54-261C-4B15-8B45-EA7AB2250E1D}" type="presParOf" srcId="{EB271411-2A75-4F64-AE4C-784019F2B831}" destId="{6DA584E5-F274-475F-9842-E9BE880481FB}" srcOrd="1" destOrd="0" presId="urn:microsoft.com/office/officeart/2005/8/layout/orgChart1"/>
    <dgm:cxn modelId="{3E1C171E-7A73-4581-8574-23A3F2D1C48F}" type="presParOf" srcId="{2649F07E-4A78-424A-AE15-40B14C9C5019}" destId="{B527CEA2-F301-4F52-8D27-35BC5785AFE4}" srcOrd="1" destOrd="0" presId="urn:microsoft.com/office/officeart/2005/8/layout/orgChart1"/>
    <dgm:cxn modelId="{3568C9D2-3A1F-40E6-924D-CF805B511AF5}" type="presParOf" srcId="{2649F07E-4A78-424A-AE15-40B14C9C5019}" destId="{C90BCEA5-BB8C-4A91-8687-F352AB3CA2A9}" srcOrd="2" destOrd="0" presId="urn:microsoft.com/office/officeart/2005/8/layout/orgChart1"/>
    <dgm:cxn modelId="{7D743D37-83AE-4854-8BB0-47E4248C0CA6}" type="presParOf" srcId="{EDF22E02-BC17-420D-B4D8-B1A8F48150C4}" destId="{237908E6-C325-4728-B9ED-ABC732758CA6}" srcOrd="4" destOrd="0" presId="urn:microsoft.com/office/officeart/2005/8/layout/orgChart1"/>
    <dgm:cxn modelId="{FA032767-EC49-423C-BC63-C753F96DDFF6}" type="presParOf" srcId="{EDF22E02-BC17-420D-B4D8-B1A8F48150C4}" destId="{B9FF6F4D-CB3D-4057-B5B9-945DE7BC53F0}" srcOrd="5" destOrd="0" presId="urn:microsoft.com/office/officeart/2005/8/layout/orgChart1"/>
    <dgm:cxn modelId="{8F4A8B73-AC6F-46F0-98EA-B8718C44A933}" type="presParOf" srcId="{B9FF6F4D-CB3D-4057-B5B9-945DE7BC53F0}" destId="{1BDEE48A-2934-450C-B912-6845DA14E7A0}" srcOrd="0" destOrd="0" presId="urn:microsoft.com/office/officeart/2005/8/layout/orgChart1"/>
    <dgm:cxn modelId="{9FA7BACE-1E67-498C-A130-BA26D8978A67}" type="presParOf" srcId="{1BDEE48A-2934-450C-B912-6845DA14E7A0}" destId="{1C251480-0920-4B57-85E6-E25254E6E97F}" srcOrd="0" destOrd="0" presId="urn:microsoft.com/office/officeart/2005/8/layout/orgChart1"/>
    <dgm:cxn modelId="{DD0689CC-064D-4477-98C1-3513D31A5F73}" type="presParOf" srcId="{1BDEE48A-2934-450C-B912-6845DA14E7A0}" destId="{F7EFADA8-E192-4A0A-B55E-2E1163B79DA0}" srcOrd="1" destOrd="0" presId="urn:microsoft.com/office/officeart/2005/8/layout/orgChart1"/>
    <dgm:cxn modelId="{71DC8EFF-6B38-465D-9BB9-8B12B7670EDF}" type="presParOf" srcId="{B9FF6F4D-CB3D-4057-B5B9-945DE7BC53F0}" destId="{962710CD-4746-44AA-86B6-3C18F7A940B8}" srcOrd="1" destOrd="0" presId="urn:microsoft.com/office/officeart/2005/8/layout/orgChart1"/>
    <dgm:cxn modelId="{84438708-0647-4EFB-BC34-80B6FA21508A}" type="presParOf" srcId="{B9FF6F4D-CB3D-4057-B5B9-945DE7BC53F0}" destId="{98848F36-D212-4851-B51F-7AE240B3E76D}" srcOrd="2" destOrd="0" presId="urn:microsoft.com/office/officeart/2005/8/layout/orgChart1"/>
    <dgm:cxn modelId="{B191F372-0EE3-42E4-BF46-DF8E775095BB}" type="presParOf" srcId="{EDF22E02-BC17-420D-B4D8-B1A8F48150C4}" destId="{305DE174-B367-4AA1-AB60-9659BDB48C73}" srcOrd="6" destOrd="0" presId="urn:microsoft.com/office/officeart/2005/8/layout/orgChart1"/>
    <dgm:cxn modelId="{68F0DD1C-8A54-4E4F-9804-5967DDA7A019}" type="presParOf" srcId="{EDF22E02-BC17-420D-B4D8-B1A8F48150C4}" destId="{5463ED79-C9EB-4B0C-B739-B8B20465AF0A}" srcOrd="7" destOrd="0" presId="urn:microsoft.com/office/officeart/2005/8/layout/orgChart1"/>
    <dgm:cxn modelId="{B9C5BD88-0C45-449C-842C-84066436C3BB}" type="presParOf" srcId="{5463ED79-C9EB-4B0C-B739-B8B20465AF0A}" destId="{CCAE1191-FC18-469F-8CE4-8C7AFC6BA240}" srcOrd="0" destOrd="0" presId="urn:microsoft.com/office/officeart/2005/8/layout/orgChart1"/>
    <dgm:cxn modelId="{1AD477FA-F253-4C79-8255-B27DCE9499B3}" type="presParOf" srcId="{CCAE1191-FC18-469F-8CE4-8C7AFC6BA240}" destId="{A6FF8864-0640-46C6-8DD5-795975696A95}" srcOrd="0" destOrd="0" presId="urn:microsoft.com/office/officeart/2005/8/layout/orgChart1"/>
    <dgm:cxn modelId="{E5E1CF0C-CF44-44D0-AA9B-E5785BBF2724}" type="presParOf" srcId="{CCAE1191-FC18-469F-8CE4-8C7AFC6BA240}" destId="{D7295FA7-7E94-4DC3-BF5C-717CED2FCD4D}" srcOrd="1" destOrd="0" presId="urn:microsoft.com/office/officeart/2005/8/layout/orgChart1"/>
    <dgm:cxn modelId="{9016708A-AEE9-4FFD-88A4-655873FAD241}" type="presParOf" srcId="{5463ED79-C9EB-4B0C-B739-B8B20465AF0A}" destId="{8F4EC130-88FE-47BA-B9A6-C667DED33FF9}" srcOrd="1" destOrd="0" presId="urn:microsoft.com/office/officeart/2005/8/layout/orgChart1"/>
    <dgm:cxn modelId="{0043EAD7-4A15-4D3C-8DE6-1FD6624A973F}" type="presParOf" srcId="{5463ED79-C9EB-4B0C-B739-B8B20465AF0A}" destId="{B4C3F285-F218-4403-B112-F7E04DB9D66B}" srcOrd="2" destOrd="0" presId="urn:microsoft.com/office/officeart/2005/8/layout/orgChart1"/>
    <dgm:cxn modelId="{F59173A4-8184-4341-A56F-75706C0E2206}" type="presParOf" srcId="{AFE2447C-172C-4D79-930C-DAFA433C403A}" destId="{29331AB3-1BBF-4BDE-B76D-23B8DB80122D}" srcOrd="2" destOrd="0" presId="urn:microsoft.com/office/officeart/2005/8/layout/orgChart1"/>
    <dgm:cxn modelId="{C7F9EF5A-0777-474F-8F46-8A43D4FB0DB4}" type="presParOf" srcId="{29331AB3-1BBF-4BDE-B76D-23B8DB80122D}" destId="{0D68D571-2A12-412F-8FB3-4084EC1DC120}" srcOrd="0" destOrd="0" presId="urn:microsoft.com/office/officeart/2005/8/layout/orgChart1"/>
    <dgm:cxn modelId="{BA09FBCA-B90B-4C7A-B5CB-5FD8BDC03457}" type="presParOf" srcId="{29331AB3-1BBF-4BDE-B76D-23B8DB80122D}" destId="{295F6878-BF87-4FD4-9520-013023983A16}" srcOrd="1" destOrd="0" presId="urn:microsoft.com/office/officeart/2005/8/layout/orgChart1"/>
    <dgm:cxn modelId="{093D58CE-B502-41EE-A64F-79321EA72E42}" type="presParOf" srcId="{295F6878-BF87-4FD4-9520-013023983A16}" destId="{34A453B5-CA73-4CDB-A347-706F7E07E2FA}" srcOrd="0" destOrd="0" presId="urn:microsoft.com/office/officeart/2005/8/layout/orgChart1"/>
    <dgm:cxn modelId="{17F5675E-EEF8-4A88-8D00-043A00754C6F}" type="presParOf" srcId="{34A453B5-CA73-4CDB-A347-706F7E07E2FA}" destId="{7E18D539-F601-435B-A784-F4030D978D97}" srcOrd="0" destOrd="0" presId="urn:microsoft.com/office/officeart/2005/8/layout/orgChart1"/>
    <dgm:cxn modelId="{1542F7F6-B491-455E-AC99-ED9C490F360F}" type="presParOf" srcId="{34A453B5-CA73-4CDB-A347-706F7E07E2FA}" destId="{F9652631-FCA8-4C4A-B5C4-54DCB6846E33}" srcOrd="1" destOrd="0" presId="urn:microsoft.com/office/officeart/2005/8/layout/orgChart1"/>
    <dgm:cxn modelId="{8AF16A80-8B4B-4DC0-A732-28088E2DA696}" type="presParOf" srcId="{295F6878-BF87-4FD4-9520-013023983A16}" destId="{F37EF8B5-74BE-4095-A205-887D09F09C52}" srcOrd="1" destOrd="0" presId="urn:microsoft.com/office/officeart/2005/8/layout/orgChart1"/>
    <dgm:cxn modelId="{CD9DC8C9-E747-4D2D-BA32-B832B506CB78}" type="presParOf" srcId="{295F6878-BF87-4FD4-9520-013023983A16}" destId="{14AB35D8-81A3-4740-B93E-75833302A3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CD491-EE5A-4310-B18D-6640D71194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93E7522-F62A-4006-886B-A6437124E1E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AIA</a:t>
          </a:r>
          <a:endParaRPr kumimoji="0" lang="en-US" altLang="it-IT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415F513-8C90-4492-AB10-DF0D4A16C5BF}" type="parTrans" cxnId="{7BAF16A2-69D0-43DF-8040-B75CC6D1A9FF}">
      <dgm:prSet/>
      <dgm:spPr/>
      <dgm:t>
        <a:bodyPr/>
        <a:lstStyle/>
        <a:p>
          <a:endParaRPr lang="it-IT"/>
        </a:p>
      </dgm:t>
    </dgm:pt>
    <dgm:pt modelId="{94579E61-2A91-4220-B191-7A23A5CE5BA0}" type="sibTrans" cxnId="{7BAF16A2-69D0-43DF-8040-B75CC6D1A9FF}">
      <dgm:prSet/>
      <dgm:spPr/>
      <dgm:t>
        <a:bodyPr/>
        <a:lstStyle/>
        <a:p>
          <a:endParaRPr lang="it-IT"/>
        </a:p>
      </dgm:t>
    </dgm:pt>
    <dgm:pt modelId="{A640F12A-DF42-4F6B-AF60-EC3A638CF76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Insurance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coverage</a:t>
          </a: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35910D4F-2A44-4696-9CEF-39B83D80EA3B}" type="parTrans" cxnId="{058CC458-746C-4948-8410-FEB0182147B4}">
      <dgm:prSet/>
      <dgm:spPr/>
      <dgm:t>
        <a:bodyPr/>
        <a:lstStyle/>
        <a:p>
          <a:endParaRPr lang="it-IT"/>
        </a:p>
      </dgm:t>
    </dgm:pt>
    <dgm:pt modelId="{CB218143-AFC2-4D7F-933B-5294F6F19E9D}" type="sibTrans" cxnId="{058CC458-746C-4948-8410-FEB0182147B4}">
      <dgm:prSet/>
      <dgm:spPr/>
      <dgm:t>
        <a:bodyPr/>
        <a:lstStyle/>
        <a:p>
          <a:endParaRPr lang="it-IT"/>
        </a:p>
      </dgm:t>
    </dgm:pt>
    <dgm:pt modelId="{353FF6A1-E8A7-4E29-8D1F-1B7D0971B33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Public vehicles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register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(PRA)</a:t>
          </a:r>
        </a:p>
      </dgm:t>
    </dgm:pt>
    <dgm:pt modelId="{2C6C34BF-C3B5-4A4A-A6E7-4471AFDED251}" type="parTrans" cxnId="{3E5421CB-7693-4135-8AFE-66A5FA511BBB}">
      <dgm:prSet/>
      <dgm:spPr/>
      <dgm:t>
        <a:bodyPr/>
        <a:lstStyle/>
        <a:p>
          <a:endParaRPr lang="it-IT"/>
        </a:p>
      </dgm:t>
    </dgm:pt>
    <dgm:pt modelId="{DA104B61-4087-4B72-AC7E-F3A0FA975292}" type="sibTrans" cxnId="{3E5421CB-7693-4135-8AFE-66A5FA511BBB}">
      <dgm:prSet/>
      <dgm:spPr/>
      <dgm:t>
        <a:bodyPr/>
        <a:lstStyle/>
        <a:p>
          <a:endParaRPr lang="it-IT"/>
        </a:p>
      </dgm:t>
    </dgm:pt>
    <dgm:pt modelId="{5E92A80F-AC6F-4EAF-B74F-EA7A875FAEB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Driving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licence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register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(MIT)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2B98D98E-8463-493A-A863-7003C99C0162}" type="parTrans" cxnId="{94925C9F-5F54-4190-A609-1A843044FF6B}">
      <dgm:prSet/>
      <dgm:spPr/>
      <dgm:t>
        <a:bodyPr/>
        <a:lstStyle/>
        <a:p>
          <a:endParaRPr lang="it-IT"/>
        </a:p>
      </dgm:t>
    </dgm:pt>
    <dgm:pt modelId="{B8031437-8213-44EB-AC42-CCF5D6371881}" type="sibTrans" cxnId="{94925C9F-5F54-4190-A609-1A843044FF6B}">
      <dgm:prSet/>
      <dgm:spPr/>
      <dgm:t>
        <a:bodyPr/>
        <a:lstStyle/>
        <a:p>
          <a:endParaRPr lang="it-IT"/>
        </a:p>
      </dgm:t>
    </dgm:pt>
    <dgm:pt modelId="{6583EA04-B3B6-49CD-8146-013646DB492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Vehicles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register</a:t>
          </a: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98B2B458-4DA7-4672-8097-F0406041371D}" type="sibTrans" cxnId="{9937B469-A141-4EA6-B4FE-22773B942DC8}">
      <dgm:prSet/>
      <dgm:spPr/>
      <dgm:t>
        <a:bodyPr/>
        <a:lstStyle/>
        <a:p>
          <a:endParaRPr lang="it-IT"/>
        </a:p>
      </dgm:t>
    </dgm:pt>
    <dgm:pt modelId="{3090C85D-C140-4549-94B1-88C717BEFDAE}" type="parTrans" cxnId="{9937B469-A141-4EA6-B4FE-22773B942DC8}">
      <dgm:prSet/>
      <dgm:spPr/>
      <dgm:t>
        <a:bodyPr/>
        <a:lstStyle/>
        <a:p>
          <a:endParaRPr lang="it-IT"/>
        </a:p>
      </dgm:t>
    </dgm:pt>
    <dgm:pt modelId="{53561BEA-A9F8-4733-8D18-85479439787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dirty="0" err="1" smtClean="0">
              <a:solidFill>
                <a:srgbClr val="C00000"/>
              </a:solidFill>
            </a:rPr>
            <a:t>Claims</a:t>
          </a:r>
          <a:endParaRPr lang="it-IT" dirty="0" smtClean="0">
            <a:solidFill>
              <a:srgbClr val="C00000"/>
            </a:solidFill>
          </a:endParaRPr>
        </a:p>
        <a:p>
          <a:r>
            <a:rPr lang="it-IT" dirty="0" smtClean="0">
              <a:solidFill>
                <a:srgbClr val="C00000"/>
              </a:solidFill>
            </a:rPr>
            <a:t>database</a:t>
          </a:r>
        </a:p>
        <a:p>
          <a:r>
            <a:rPr lang="it-IT" dirty="0" smtClean="0">
              <a:solidFill>
                <a:srgbClr val="C00000"/>
              </a:solidFill>
            </a:rPr>
            <a:t>(IVASS)</a:t>
          </a:r>
          <a:endParaRPr lang="it-IT" dirty="0">
            <a:solidFill>
              <a:srgbClr val="C00000"/>
            </a:solidFill>
          </a:endParaRPr>
        </a:p>
      </dgm:t>
    </dgm:pt>
    <dgm:pt modelId="{858A1DCF-8882-43BC-B38D-B706B420632F}" type="parTrans" cxnId="{E2628A09-13DE-4DE2-A4A5-8BDBE6900B00}">
      <dgm:prSet/>
      <dgm:spPr/>
      <dgm:t>
        <a:bodyPr/>
        <a:lstStyle/>
        <a:p>
          <a:endParaRPr lang="it-IT"/>
        </a:p>
      </dgm:t>
    </dgm:pt>
    <dgm:pt modelId="{C0E94E37-AD99-4967-B87C-A987A7859E0C}" type="sibTrans" cxnId="{E2628A09-13DE-4DE2-A4A5-8BDBE6900B00}">
      <dgm:prSet/>
      <dgm:spPr/>
      <dgm:t>
        <a:bodyPr/>
        <a:lstStyle/>
        <a:p>
          <a:endParaRPr lang="it-IT"/>
        </a:p>
      </dgm:t>
    </dgm:pt>
    <dgm:pt modelId="{0BEA53A6-EB09-4094-8A79-3A89D6E4DD6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Black box file (ANIA)</a:t>
          </a:r>
        </a:p>
      </dgm:t>
    </dgm:pt>
    <dgm:pt modelId="{BEFD4764-DB7F-40A3-A8E1-C3114D550DBB}" type="parTrans" cxnId="{0500FE16-3087-4FD1-ACFC-2F8AD2047E9A}">
      <dgm:prSet/>
      <dgm:spPr/>
      <dgm:t>
        <a:bodyPr/>
        <a:lstStyle/>
        <a:p>
          <a:endParaRPr lang="it-IT"/>
        </a:p>
      </dgm:t>
    </dgm:pt>
    <dgm:pt modelId="{E5DE476E-2FD0-476E-8E8E-B3BD540A17BD}" type="sibTrans" cxnId="{0500FE16-3087-4FD1-ACFC-2F8AD2047E9A}">
      <dgm:prSet/>
      <dgm:spPr/>
      <dgm:t>
        <a:bodyPr/>
        <a:lstStyle/>
        <a:p>
          <a:endParaRPr lang="it-IT"/>
        </a:p>
      </dgm:t>
    </dgm:pt>
    <dgm:pt modelId="{32F88C98-7558-4F80-8DC8-F1D8081E91A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116EA847-D051-497B-B6C0-69E0883F9C60}" type="parTrans" cxnId="{D20F2C40-2DA4-477E-9E9E-BE525CC75B17}">
      <dgm:prSet/>
      <dgm:spPr/>
      <dgm:t>
        <a:bodyPr/>
        <a:lstStyle/>
        <a:p>
          <a:endParaRPr lang="it-IT"/>
        </a:p>
      </dgm:t>
    </dgm:pt>
    <dgm:pt modelId="{B9251939-4AD3-4342-B873-89DB75652948}" type="sibTrans" cxnId="{D20F2C40-2DA4-477E-9E9E-BE525CC75B17}">
      <dgm:prSet/>
      <dgm:spPr/>
      <dgm:t>
        <a:bodyPr/>
        <a:lstStyle/>
        <a:p>
          <a:endParaRPr lang="it-IT"/>
        </a:p>
      </dgm:t>
    </dgm:pt>
    <dgm:pt modelId="{958BD3F7-22CD-4329-A690-D6D4A8176FE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t-IT"/>
        </a:p>
      </dgm:t>
    </dgm:pt>
    <dgm:pt modelId="{007652D7-2EB7-4988-A3BC-FAFC2C99CE13}" type="parTrans" cxnId="{2959EE09-E312-4B97-A8F7-93BAC424DC24}">
      <dgm:prSet/>
      <dgm:spPr/>
      <dgm:t>
        <a:bodyPr/>
        <a:lstStyle/>
        <a:p>
          <a:endParaRPr lang="it-IT"/>
        </a:p>
      </dgm:t>
    </dgm:pt>
    <dgm:pt modelId="{E3FD55C2-DE4B-478F-AC74-C2B95AB7360B}" type="sibTrans" cxnId="{2959EE09-E312-4B97-A8F7-93BAC424DC24}">
      <dgm:prSet/>
      <dgm:spPr/>
      <dgm:t>
        <a:bodyPr/>
        <a:lstStyle/>
        <a:p>
          <a:endParaRPr lang="it-IT"/>
        </a:p>
      </dgm:t>
    </dgm:pt>
    <dgm:pt modelId="{EAE61086-5988-42F7-9E51-B6661380789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Italian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National Bureau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(UCI)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gm:t>
    </dgm:pt>
    <dgm:pt modelId="{2788F886-019D-4EA7-A288-2C194FCB5CFE}" type="parTrans" cxnId="{C42037FA-F7E1-49C0-BB5C-0A47A1FB98CB}">
      <dgm:prSet/>
      <dgm:spPr/>
      <dgm:t>
        <a:bodyPr/>
        <a:lstStyle/>
        <a:p>
          <a:endParaRPr lang="it-IT"/>
        </a:p>
      </dgm:t>
    </dgm:pt>
    <dgm:pt modelId="{82CD9A60-071E-4106-BD51-EA398F09D2BD}" type="sibTrans" cxnId="{C42037FA-F7E1-49C0-BB5C-0A47A1FB98CB}">
      <dgm:prSet/>
      <dgm:spPr/>
      <dgm:t>
        <a:bodyPr/>
        <a:lstStyle/>
        <a:p>
          <a:endParaRPr lang="it-IT"/>
        </a:p>
      </dgm:t>
    </dgm:pt>
    <dgm:pt modelId="{460BD540-A7C9-4CE0-9B7B-E6273658051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Insurance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appraisers</a:t>
          </a: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rgbClr val="00B0F0"/>
            </a:solidFill>
            <a:effectLst/>
            <a:latin typeface="Arial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(CONSAP)</a:t>
          </a:r>
          <a:endParaRPr kumimoji="0" lang="en-US" altLang="it-IT" b="0" i="0" u="none" strike="noStrike" cap="none" normalizeH="0" baseline="0" dirty="0" smtClean="0">
            <a:ln>
              <a:noFill/>
            </a:ln>
            <a:solidFill>
              <a:srgbClr val="00B0F0"/>
            </a:solidFill>
            <a:effectLst/>
            <a:latin typeface="Arial" charset="0"/>
          </a:endParaRPr>
        </a:p>
      </dgm:t>
    </dgm:pt>
    <dgm:pt modelId="{C798C64A-C77F-4263-9E39-9A6D66F42FF1}" type="parTrans" cxnId="{31DDFA08-9DF7-4259-A478-D32537058B9B}">
      <dgm:prSet/>
      <dgm:spPr/>
      <dgm:t>
        <a:bodyPr/>
        <a:lstStyle/>
        <a:p>
          <a:endParaRPr lang="it-IT"/>
        </a:p>
      </dgm:t>
    </dgm:pt>
    <dgm:pt modelId="{FD5FDEC8-D281-4E2C-A2FD-BFB25C22B2AB}" type="sibTrans" cxnId="{31DDFA08-9DF7-4259-A478-D32537058B9B}">
      <dgm:prSet/>
      <dgm:spPr/>
      <dgm:t>
        <a:bodyPr/>
        <a:lstStyle/>
        <a:p>
          <a:endParaRPr lang="it-IT"/>
        </a:p>
      </dgm:t>
    </dgm:pt>
    <dgm:pt modelId="{3A8B5EA8-730B-435E-B23F-C2A7E9138720}" type="pres">
      <dgm:prSet presAssocID="{D62CD491-EE5A-4310-B18D-6640D71194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5EE81B-9CD2-40A1-A5DC-A88300D6B41E}" type="pres">
      <dgm:prSet presAssocID="{893E7522-F62A-4006-886B-A6437124E1E7}" presName="centerShape" presStyleLbl="node0" presStyleIdx="0" presStyleCnt="1" custScaleX="86943" custScaleY="88985" custLinFactNeighborX="-1105" custLinFactNeighborY="-6761"/>
      <dgm:spPr/>
      <dgm:t>
        <a:bodyPr/>
        <a:lstStyle/>
        <a:p>
          <a:endParaRPr lang="it-IT"/>
        </a:p>
      </dgm:t>
    </dgm:pt>
    <dgm:pt modelId="{F13809AF-3852-4CCC-B8B3-05CB93A9E1E4}" type="pres">
      <dgm:prSet presAssocID="{35910D4F-2A44-4696-9CEF-39B83D80EA3B}" presName="Name9" presStyleLbl="parChTrans1D2" presStyleIdx="0" presStyleCnt="8"/>
      <dgm:spPr/>
      <dgm:t>
        <a:bodyPr/>
        <a:lstStyle/>
        <a:p>
          <a:endParaRPr lang="it-IT"/>
        </a:p>
      </dgm:t>
    </dgm:pt>
    <dgm:pt modelId="{3D9D65DD-522B-42AF-974C-8D7E313238B8}" type="pres">
      <dgm:prSet presAssocID="{35910D4F-2A44-4696-9CEF-39B83D80EA3B}" presName="connTx" presStyleLbl="parChTrans1D2" presStyleIdx="0" presStyleCnt="8"/>
      <dgm:spPr/>
      <dgm:t>
        <a:bodyPr/>
        <a:lstStyle/>
        <a:p>
          <a:endParaRPr lang="it-IT"/>
        </a:p>
      </dgm:t>
    </dgm:pt>
    <dgm:pt modelId="{E29AA744-0E59-4710-873D-61843632C0AE}" type="pres">
      <dgm:prSet presAssocID="{A640F12A-DF42-4F6B-AF60-EC3A638CF76A}" presName="node" presStyleLbl="node1" presStyleIdx="0" presStyleCnt="8" custScaleX="87869" custScaleY="81860" custRadScaleRad="107722" custRadScaleInc="-5887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CC88B6-E609-499F-A703-89BA1D2FB912}" type="pres">
      <dgm:prSet presAssocID="{2C6C34BF-C3B5-4A4A-A6E7-4471AFDED251}" presName="Name9" presStyleLbl="parChTrans1D2" presStyleIdx="1" presStyleCnt="8"/>
      <dgm:spPr/>
      <dgm:t>
        <a:bodyPr/>
        <a:lstStyle/>
        <a:p>
          <a:endParaRPr lang="it-IT"/>
        </a:p>
      </dgm:t>
    </dgm:pt>
    <dgm:pt modelId="{061556C6-5CAC-4FD8-8494-3CBD915457E5}" type="pres">
      <dgm:prSet presAssocID="{2C6C34BF-C3B5-4A4A-A6E7-4471AFDED251}" presName="connTx" presStyleLbl="parChTrans1D2" presStyleIdx="1" presStyleCnt="8"/>
      <dgm:spPr/>
      <dgm:t>
        <a:bodyPr/>
        <a:lstStyle/>
        <a:p>
          <a:endParaRPr lang="it-IT"/>
        </a:p>
      </dgm:t>
    </dgm:pt>
    <dgm:pt modelId="{7E1FDDC5-D747-4AF2-BC56-2F43E816937D}" type="pres">
      <dgm:prSet presAssocID="{353FF6A1-E8A7-4E29-8D1F-1B7D0971B33B}" presName="node" presStyleLbl="node1" presStyleIdx="1" presStyleCnt="8" custScaleX="87869" custScaleY="81860" custRadScaleRad="138885" custRadScaleInc="314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4C88F5-7C6A-4CD1-8713-562EF1AF6B27}" type="pres">
      <dgm:prSet presAssocID="{2788F886-019D-4EA7-A288-2C194FCB5CFE}" presName="Name9" presStyleLbl="parChTrans1D2" presStyleIdx="2" presStyleCnt="8"/>
      <dgm:spPr/>
      <dgm:t>
        <a:bodyPr/>
        <a:lstStyle/>
        <a:p>
          <a:endParaRPr lang="it-IT"/>
        </a:p>
      </dgm:t>
    </dgm:pt>
    <dgm:pt modelId="{743C89A7-F0AC-485C-8767-534BFD242B20}" type="pres">
      <dgm:prSet presAssocID="{2788F886-019D-4EA7-A288-2C194FCB5CFE}" presName="connTx" presStyleLbl="parChTrans1D2" presStyleIdx="2" presStyleCnt="8"/>
      <dgm:spPr/>
      <dgm:t>
        <a:bodyPr/>
        <a:lstStyle/>
        <a:p>
          <a:endParaRPr lang="it-IT"/>
        </a:p>
      </dgm:t>
    </dgm:pt>
    <dgm:pt modelId="{99DF6C13-A5B7-42C1-BED9-E1F80FEFDB4D}" type="pres">
      <dgm:prSet presAssocID="{EAE61086-5988-42F7-9E51-B66613807894}" presName="node" presStyleLbl="node1" presStyleIdx="2" presStyleCnt="8" custScaleX="87869" custScaleY="81860" custRadScaleRad="128617" custRadScaleInc="-300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5B2BEA-2AA8-45B7-A696-15BF17E98B5C}" type="pres">
      <dgm:prSet presAssocID="{C798C64A-C77F-4263-9E39-9A6D66F42FF1}" presName="Name9" presStyleLbl="parChTrans1D2" presStyleIdx="3" presStyleCnt="8"/>
      <dgm:spPr/>
      <dgm:t>
        <a:bodyPr/>
        <a:lstStyle/>
        <a:p>
          <a:endParaRPr lang="it-IT"/>
        </a:p>
      </dgm:t>
    </dgm:pt>
    <dgm:pt modelId="{5AC3AADD-7EF6-4E41-90F1-6BE0CB278526}" type="pres">
      <dgm:prSet presAssocID="{C798C64A-C77F-4263-9E39-9A6D66F42FF1}" presName="connTx" presStyleLbl="parChTrans1D2" presStyleIdx="3" presStyleCnt="8"/>
      <dgm:spPr/>
      <dgm:t>
        <a:bodyPr/>
        <a:lstStyle/>
        <a:p>
          <a:endParaRPr lang="it-IT"/>
        </a:p>
      </dgm:t>
    </dgm:pt>
    <dgm:pt modelId="{379F3EB3-1DD3-4BCB-8D62-55EFDB5F2829}" type="pres">
      <dgm:prSet presAssocID="{460BD540-A7C9-4CE0-9B7B-E62736580515}" presName="node" presStyleLbl="node1" presStyleIdx="3" presStyleCnt="8" custScaleX="87869" custScaleY="81860" custRadScaleRad="119324" custRadScaleInc="-883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90B20-DAF5-430A-8F36-149C2FBF4DBC}" type="pres">
      <dgm:prSet presAssocID="{BEFD4764-DB7F-40A3-A8E1-C3114D550DBB}" presName="Name9" presStyleLbl="parChTrans1D2" presStyleIdx="4" presStyleCnt="8"/>
      <dgm:spPr/>
      <dgm:t>
        <a:bodyPr/>
        <a:lstStyle/>
        <a:p>
          <a:endParaRPr lang="it-IT"/>
        </a:p>
      </dgm:t>
    </dgm:pt>
    <dgm:pt modelId="{5794CD8E-2B31-44D9-A3A8-64866F2F5255}" type="pres">
      <dgm:prSet presAssocID="{BEFD4764-DB7F-40A3-A8E1-C3114D550DBB}" presName="connTx" presStyleLbl="parChTrans1D2" presStyleIdx="4" presStyleCnt="8"/>
      <dgm:spPr/>
      <dgm:t>
        <a:bodyPr/>
        <a:lstStyle/>
        <a:p>
          <a:endParaRPr lang="it-IT"/>
        </a:p>
      </dgm:t>
    </dgm:pt>
    <dgm:pt modelId="{42F0BC92-EFA0-436D-855E-A8BD78C2593B}" type="pres">
      <dgm:prSet presAssocID="{0BEA53A6-EB09-4094-8A79-3A89D6E4DD6A}" presName="node" presStyleLbl="node1" presStyleIdx="4" presStyleCnt="8" custScaleX="87869" custScaleY="81860" custRadScaleRad="91735" custRadScaleInc="-476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DCCFD-81BA-4B58-B6C1-4606D26B98AE}" type="pres">
      <dgm:prSet presAssocID="{2B98D98E-8463-493A-A863-7003C99C0162}" presName="Name9" presStyleLbl="parChTrans1D2" presStyleIdx="5" presStyleCnt="8"/>
      <dgm:spPr/>
      <dgm:t>
        <a:bodyPr/>
        <a:lstStyle/>
        <a:p>
          <a:endParaRPr lang="it-IT"/>
        </a:p>
      </dgm:t>
    </dgm:pt>
    <dgm:pt modelId="{C0480C19-1250-4559-A600-0ADD60BEAC56}" type="pres">
      <dgm:prSet presAssocID="{2B98D98E-8463-493A-A863-7003C99C0162}" presName="connTx" presStyleLbl="parChTrans1D2" presStyleIdx="5" presStyleCnt="8"/>
      <dgm:spPr/>
      <dgm:t>
        <a:bodyPr/>
        <a:lstStyle/>
        <a:p>
          <a:endParaRPr lang="it-IT"/>
        </a:p>
      </dgm:t>
    </dgm:pt>
    <dgm:pt modelId="{F570FFF4-7422-4A8E-9A4D-5CFE27F411D7}" type="pres">
      <dgm:prSet presAssocID="{5E92A80F-AC6F-4EAF-B74F-EA7A875FAEB7}" presName="node" presStyleLbl="node1" presStyleIdx="5" presStyleCnt="8" custScaleX="87869" custScaleY="81860" custRadScaleRad="101418" custRadScaleInc="2049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130A9-EF28-4CFA-BF58-56156B6DAA1E}" type="pres">
      <dgm:prSet presAssocID="{3090C85D-C140-4549-94B1-88C717BEFDAE}" presName="Name9" presStyleLbl="parChTrans1D2" presStyleIdx="6" presStyleCnt="8"/>
      <dgm:spPr/>
      <dgm:t>
        <a:bodyPr/>
        <a:lstStyle/>
        <a:p>
          <a:endParaRPr lang="it-IT"/>
        </a:p>
      </dgm:t>
    </dgm:pt>
    <dgm:pt modelId="{1D5ABA00-AA52-47B6-9020-B220BD702683}" type="pres">
      <dgm:prSet presAssocID="{3090C85D-C140-4549-94B1-88C717BEFDAE}" presName="connTx" presStyleLbl="parChTrans1D2" presStyleIdx="6" presStyleCnt="8"/>
      <dgm:spPr/>
      <dgm:t>
        <a:bodyPr/>
        <a:lstStyle/>
        <a:p>
          <a:endParaRPr lang="it-IT"/>
        </a:p>
      </dgm:t>
    </dgm:pt>
    <dgm:pt modelId="{470644C1-6BAC-47FE-B233-F5F4665116C8}" type="pres">
      <dgm:prSet presAssocID="{6583EA04-B3B6-49CD-8146-013646DB4926}" presName="node" presStyleLbl="node1" presStyleIdx="6" presStyleCnt="8" custScaleX="87869" custScaleY="81860" custRadScaleRad="116884" custRadScaleInc="1948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D20C69-A546-4F14-8083-6D205841525F}" type="pres">
      <dgm:prSet presAssocID="{858A1DCF-8882-43BC-B38D-B706B420632F}" presName="Name9" presStyleLbl="parChTrans1D2" presStyleIdx="7" presStyleCnt="8"/>
      <dgm:spPr/>
      <dgm:t>
        <a:bodyPr/>
        <a:lstStyle/>
        <a:p>
          <a:endParaRPr lang="it-IT"/>
        </a:p>
      </dgm:t>
    </dgm:pt>
    <dgm:pt modelId="{1DF8CACB-D29E-4FDF-8000-62663D9D40C8}" type="pres">
      <dgm:prSet presAssocID="{858A1DCF-8882-43BC-B38D-B706B420632F}" presName="connTx" presStyleLbl="parChTrans1D2" presStyleIdx="7" presStyleCnt="8"/>
      <dgm:spPr/>
      <dgm:t>
        <a:bodyPr/>
        <a:lstStyle/>
        <a:p>
          <a:endParaRPr lang="it-IT"/>
        </a:p>
      </dgm:t>
    </dgm:pt>
    <dgm:pt modelId="{9BBEF65F-31F2-417A-980F-E648BB77FFAF}" type="pres">
      <dgm:prSet presAssocID="{53561BEA-A9F8-4733-8D18-854794397873}" presName="node" presStyleLbl="node1" presStyleIdx="7" presStyleCnt="8" custScaleX="87929" custScaleY="81844" custRadScaleRad="94204" custRadScaleInc="2105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4925C9F-5F54-4190-A609-1A843044FF6B}" srcId="{893E7522-F62A-4006-886B-A6437124E1E7}" destId="{5E92A80F-AC6F-4EAF-B74F-EA7A875FAEB7}" srcOrd="5" destOrd="0" parTransId="{2B98D98E-8463-493A-A863-7003C99C0162}" sibTransId="{B8031437-8213-44EB-AC42-CCF5D6371881}"/>
    <dgm:cxn modelId="{3E5421CB-7693-4135-8AFE-66A5FA511BBB}" srcId="{893E7522-F62A-4006-886B-A6437124E1E7}" destId="{353FF6A1-E8A7-4E29-8D1F-1B7D0971B33B}" srcOrd="1" destOrd="0" parTransId="{2C6C34BF-C3B5-4A4A-A6E7-4471AFDED251}" sibTransId="{DA104B61-4087-4B72-AC7E-F3A0FA975292}"/>
    <dgm:cxn modelId="{37E27F30-DB66-4AA8-BF02-B9CA4612CF43}" type="presOf" srcId="{0BEA53A6-EB09-4094-8A79-3A89D6E4DD6A}" destId="{42F0BC92-EFA0-436D-855E-A8BD78C2593B}" srcOrd="0" destOrd="0" presId="urn:microsoft.com/office/officeart/2005/8/layout/radial1"/>
    <dgm:cxn modelId="{97BAB511-C341-4848-9BE4-C27B7E95C6DF}" type="presOf" srcId="{2B98D98E-8463-493A-A863-7003C99C0162}" destId="{F97DCCFD-81BA-4B58-B6C1-4606D26B98AE}" srcOrd="0" destOrd="0" presId="urn:microsoft.com/office/officeart/2005/8/layout/radial1"/>
    <dgm:cxn modelId="{A73D7177-5D74-4ADE-BB77-79E77FD33AE9}" type="presOf" srcId="{35910D4F-2A44-4696-9CEF-39B83D80EA3B}" destId="{3D9D65DD-522B-42AF-974C-8D7E313238B8}" srcOrd="1" destOrd="0" presId="urn:microsoft.com/office/officeart/2005/8/layout/radial1"/>
    <dgm:cxn modelId="{1386409B-C30E-47DD-A42E-33140586A53A}" type="presOf" srcId="{2B98D98E-8463-493A-A863-7003C99C0162}" destId="{C0480C19-1250-4559-A600-0ADD60BEAC56}" srcOrd="1" destOrd="0" presId="urn:microsoft.com/office/officeart/2005/8/layout/radial1"/>
    <dgm:cxn modelId="{84B11596-7C7A-482C-A267-88B08C632954}" type="presOf" srcId="{BEFD4764-DB7F-40A3-A8E1-C3114D550DBB}" destId="{5794CD8E-2B31-44D9-A3A8-64866F2F5255}" srcOrd="1" destOrd="0" presId="urn:microsoft.com/office/officeart/2005/8/layout/radial1"/>
    <dgm:cxn modelId="{D6D2C360-00CC-483A-B933-59185A03122E}" type="presOf" srcId="{460BD540-A7C9-4CE0-9B7B-E62736580515}" destId="{379F3EB3-1DD3-4BCB-8D62-55EFDB5F2829}" srcOrd="0" destOrd="0" presId="urn:microsoft.com/office/officeart/2005/8/layout/radial1"/>
    <dgm:cxn modelId="{0500FE16-3087-4FD1-ACFC-2F8AD2047E9A}" srcId="{893E7522-F62A-4006-886B-A6437124E1E7}" destId="{0BEA53A6-EB09-4094-8A79-3A89D6E4DD6A}" srcOrd="4" destOrd="0" parTransId="{BEFD4764-DB7F-40A3-A8E1-C3114D550DBB}" sibTransId="{E5DE476E-2FD0-476E-8E8E-B3BD540A17BD}"/>
    <dgm:cxn modelId="{43BDB08B-0AD4-4E25-B352-CBCF386505D5}" type="presOf" srcId="{6583EA04-B3B6-49CD-8146-013646DB4926}" destId="{470644C1-6BAC-47FE-B233-F5F4665116C8}" srcOrd="0" destOrd="0" presId="urn:microsoft.com/office/officeart/2005/8/layout/radial1"/>
    <dgm:cxn modelId="{C42037FA-F7E1-49C0-BB5C-0A47A1FB98CB}" srcId="{893E7522-F62A-4006-886B-A6437124E1E7}" destId="{EAE61086-5988-42F7-9E51-B66613807894}" srcOrd="2" destOrd="0" parTransId="{2788F886-019D-4EA7-A288-2C194FCB5CFE}" sibTransId="{82CD9A60-071E-4106-BD51-EA398F09D2BD}"/>
    <dgm:cxn modelId="{BD47FF23-C4C9-4D73-9AAD-4AD4A2257930}" type="presOf" srcId="{858A1DCF-8882-43BC-B38D-B706B420632F}" destId="{35D20C69-A546-4F14-8083-6D205841525F}" srcOrd="0" destOrd="0" presId="urn:microsoft.com/office/officeart/2005/8/layout/radial1"/>
    <dgm:cxn modelId="{9EB7F59C-4555-44B7-AFFB-318027043780}" type="presOf" srcId="{2788F886-019D-4EA7-A288-2C194FCB5CFE}" destId="{743C89A7-F0AC-485C-8767-534BFD242B20}" srcOrd="1" destOrd="0" presId="urn:microsoft.com/office/officeart/2005/8/layout/radial1"/>
    <dgm:cxn modelId="{CB795354-B552-4AE8-974F-A66D4237832A}" type="presOf" srcId="{858A1DCF-8882-43BC-B38D-B706B420632F}" destId="{1DF8CACB-D29E-4FDF-8000-62663D9D40C8}" srcOrd="1" destOrd="0" presId="urn:microsoft.com/office/officeart/2005/8/layout/radial1"/>
    <dgm:cxn modelId="{D2EB384A-DC12-4B1C-8EF4-AA05DD70E575}" type="presOf" srcId="{3090C85D-C140-4549-94B1-88C717BEFDAE}" destId="{5E1130A9-EF28-4CFA-BF58-56156B6DAA1E}" srcOrd="0" destOrd="0" presId="urn:microsoft.com/office/officeart/2005/8/layout/radial1"/>
    <dgm:cxn modelId="{E97A41B8-FA7C-4511-A3AF-5D773B33E44E}" type="presOf" srcId="{353FF6A1-E8A7-4E29-8D1F-1B7D0971B33B}" destId="{7E1FDDC5-D747-4AF2-BC56-2F43E816937D}" srcOrd="0" destOrd="0" presId="urn:microsoft.com/office/officeart/2005/8/layout/radial1"/>
    <dgm:cxn modelId="{2EE9AA4D-09BE-481F-8899-8C70D7C6C2A9}" type="presOf" srcId="{C798C64A-C77F-4263-9E39-9A6D66F42FF1}" destId="{675B2BEA-2AA8-45B7-A696-15BF17E98B5C}" srcOrd="0" destOrd="0" presId="urn:microsoft.com/office/officeart/2005/8/layout/radial1"/>
    <dgm:cxn modelId="{E2628A09-13DE-4DE2-A4A5-8BDBE6900B00}" srcId="{893E7522-F62A-4006-886B-A6437124E1E7}" destId="{53561BEA-A9F8-4733-8D18-854794397873}" srcOrd="7" destOrd="0" parTransId="{858A1DCF-8882-43BC-B38D-B706B420632F}" sibTransId="{C0E94E37-AD99-4967-B87C-A987A7859E0C}"/>
    <dgm:cxn modelId="{4AB33C96-200E-4010-8D9E-2029894A3F84}" type="presOf" srcId="{C798C64A-C77F-4263-9E39-9A6D66F42FF1}" destId="{5AC3AADD-7EF6-4E41-90F1-6BE0CB278526}" srcOrd="1" destOrd="0" presId="urn:microsoft.com/office/officeart/2005/8/layout/radial1"/>
    <dgm:cxn modelId="{B5F4F616-5FD5-4E33-A380-4D6E64FC35B1}" type="presOf" srcId="{D62CD491-EE5A-4310-B18D-6640D71194F7}" destId="{3A8B5EA8-730B-435E-B23F-C2A7E9138720}" srcOrd="0" destOrd="0" presId="urn:microsoft.com/office/officeart/2005/8/layout/radial1"/>
    <dgm:cxn modelId="{7BAF16A2-69D0-43DF-8040-B75CC6D1A9FF}" srcId="{D62CD491-EE5A-4310-B18D-6640D71194F7}" destId="{893E7522-F62A-4006-886B-A6437124E1E7}" srcOrd="0" destOrd="0" parTransId="{C415F513-8C90-4492-AB10-DF0D4A16C5BF}" sibTransId="{94579E61-2A91-4220-B191-7A23A5CE5BA0}"/>
    <dgm:cxn modelId="{2959EE09-E312-4B97-A8F7-93BAC424DC24}" srcId="{D62CD491-EE5A-4310-B18D-6640D71194F7}" destId="{958BD3F7-22CD-4329-A690-D6D4A8176FEC}" srcOrd="2" destOrd="0" parTransId="{007652D7-2EB7-4988-A3BC-FAFC2C99CE13}" sibTransId="{E3FD55C2-DE4B-478F-AC74-C2B95AB7360B}"/>
    <dgm:cxn modelId="{7166CDC4-44BC-4DFF-9051-EAC3EB40598D}" type="presOf" srcId="{A640F12A-DF42-4F6B-AF60-EC3A638CF76A}" destId="{E29AA744-0E59-4710-873D-61843632C0AE}" srcOrd="0" destOrd="0" presId="urn:microsoft.com/office/officeart/2005/8/layout/radial1"/>
    <dgm:cxn modelId="{0A8A05F9-FA4D-4EDD-8012-207EE172ACE4}" type="presOf" srcId="{2C6C34BF-C3B5-4A4A-A6E7-4471AFDED251}" destId="{061556C6-5CAC-4FD8-8494-3CBD915457E5}" srcOrd="1" destOrd="0" presId="urn:microsoft.com/office/officeart/2005/8/layout/radial1"/>
    <dgm:cxn modelId="{73CD9CF6-FD48-4A25-ACA4-AB74842DCF61}" type="presOf" srcId="{3090C85D-C140-4549-94B1-88C717BEFDAE}" destId="{1D5ABA00-AA52-47B6-9020-B220BD702683}" srcOrd="1" destOrd="0" presId="urn:microsoft.com/office/officeart/2005/8/layout/radial1"/>
    <dgm:cxn modelId="{32EAFF1D-D4AC-4EB3-9947-545689746849}" type="presOf" srcId="{EAE61086-5988-42F7-9E51-B66613807894}" destId="{99DF6C13-A5B7-42C1-BED9-E1F80FEFDB4D}" srcOrd="0" destOrd="0" presId="urn:microsoft.com/office/officeart/2005/8/layout/radial1"/>
    <dgm:cxn modelId="{5873968D-9D1C-44F3-8EDF-6AA3FA0F87F4}" type="presOf" srcId="{35910D4F-2A44-4696-9CEF-39B83D80EA3B}" destId="{F13809AF-3852-4CCC-B8B3-05CB93A9E1E4}" srcOrd="0" destOrd="0" presId="urn:microsoft.com/office/officeart/2005/8/layout/radial1"/>
    <dgm:cxn modelId="{4513D216-646F-4056-8C15-D95DD4E85DBB}" type="presOf" srcId="{2C6C34BF-C3B5-4A4A-A6E7-4471AFDED251}" destId="{AACC88B6-E609-499F-A703-89BA1D2FB912}" srcOrd="0" destOrd="0" presId="urn:microsoft.com/office/officeart/2005/8/layout/radial1"/>
    <dgm:cxn modelId="{D20F2C40-2DA4-477E-9E9E-BE525CC75B17}" srcId="{D62CD491-EE5A-4310-B18D-6640D71194F7}" destId="{32F88C98-7558-4F80-8DC8-F1D8081E91A7}" srcOrd="1" destOrd="0" parTransId="{116EA847-D051-497B-B6C0-69E0883F9C60}" sibTransId="{B9251939-4AD3-4342-B873-89DB75652948}"/>
    <dgm:cxn modelId="{9937B469-A141-4EA6-B4FE-22773B942DC8}" srcId="{893E7522-F62A-4006-886B-A6437124E1E7}" destId="{6583EA04-B3B6-49CD-8146-013646DB4926}" srcOrd="6" destOrd="0" parTransId="{3090C85D-C140-4549-94B1-88C717BEFDAE}" sibTransId="{98B2B458-4DA7-4672-8097-F0406041371D}"/>
    <dgm:cxn modelId="{30F71903-94F2-47B5-AAB6-D5C3410039B2}" type="presOf" srcId="{53561BEA-A9F8-4733-8D18-854794397873}" destId="{9BBEF65F-31F2-417A-980F-E648BB77FFAF}" srcOrd="0" destOrd="0" presId="urn:microsoft.com/office/officeart/2005/8/layout/radial1"/>
    <dgm:cxn modelId="{468AF3BC-426C-44A5-9C58-ADCC0AB80D63}" type="presOf" srcId="{893E7522-F62A-4006-886B-A6437124E1E7}" destId="{B35EE81B-9CD2-40A1-A5DC-A88300D6B41E}" srcOrd="0" destOrd="0" presId="urn:microsoft.com/office/officeart/2005/8/layout/radial1"/>
    <dgm:cxn modelId="{6311E072-73D5-4314-9070-EA6753D2397F}" type="presOf" srcId="{BEFD4764-DB7F-40A3-A8E1-C3114D550DBB}" destId="{92290B20-DAF5-430A-8F36-149C2FBF4DBC}" srcOrd="0" destOrd="0" presId="urn:microsoft.com/office/officeart/2005/8/layout/radial1"/>
    <dgm:cxn modelId="{31DDFA08-9DF7-4259-A478-D32537058B9B}" srcId="{893E7522-F62A-4006-886B-A6437124E1E7}" destId="{460BD540-A7C9-4CE0-9B7B-E62736580515}" srcOrd="3" destOrd="0" parTransId="{C798C64A-C77F-4263-9E39-9A6D66F42FF1}" sibTransId="{FD5FDEC8-D281-4E2C-A2FD-BFB25C22B2AB}"/>
    <dgm:cxn modelId="{058CC458-746C-4948-8410-FEB0182147B4}" srcId="{893E7522-F62A-4006-886B-A6437124E1E7}" destId="{A640F12A-DF42-4F6B-AF60-EC3A638CF76A}" srcOrd="0" destOrd="0" parTransId="{35910D4F-2A44-4696-9CEF-39B83D80EA3B}" sibTransId="{CB218143-AFC2-4D7F-933B-5294F6F19E9D}"/>
    <dgm:cxn modelId="{646123D3-0D06-41AD-81FA-1EF69FA5A6F3}" type="presOf" srcId="{5E92A80F-AC6F-4EAF-B74F-EA7A875FAEB7}" destId="{F570FFF4-7422-4A8E-9A4D-5CFE27F411D7}" srcOrd="0" destOrd="0" presId="urn:microsoft.com/office/officeart/2005/8/layout/radial1"/>
    <dgm:cxn modelId="{034C44DF-EFAF-4C5D-A9CD-54528240B915}" type="presOf" srcId="{2788F886-019D-4EA7-A288-2C194FCB5CFE}" destId="{9D4C88F5-7C6A-4CD1-8713-562EF1AF6B27}" srcOrd="0" destOrd="0" presId="urn:microsoft.com/office/officeart/2005/8/layout/radial1"/>
    <dgm:cxn modelId="{A1EA67FB-31CF-4561-96EF-86BF8E3C6983}" type="presParOf" srcId="{3A8B5EA8-730B-435E-B23F-C2A7E9138720}" destId="{B35EE81B-9CD2-40A1-A5DC-A88300D6B41E}" srcOrd="0" destOrd="0" presId="urn:microsoft.com/office/officeart/2005/8/layout/radial1"/>
    <dgm:cxn modelId="{76B39881-4BAC-4A76-A787-647B31CA5CC1}" type="presParOf" srcId="{3A8B5EA8-730B-435E-B23F-C2A7E9138720}" destId="{F13809AF-3852-4CCC-B8B3-05CB93A9E1E4}" srcOrd="1" destOrd="0" presId="urn:microsoft.com/office/officeart/2005/8/layout/radial1"/>
    <dgm:cxn modelId="{D84B628F-D907-4267-8F64-A62C5AF2DD5F}" type="presParOf" srcId="{F13809AF-3852-4CCC-B8B3-05CB93A9E1E4}" destId="{3D9D65DD-522B-42AF-974C-8D7E313238B8}" srcOrd="0" destOrd="0" presId="urn:microsoft.com/office/officeart/2005/8/layout/radial1"/>
    <dgm:cxn modelId="{562F9932-5151-42B8-81FB-5391A927CC71}" type="presParOf" srcId="{3A8B5EA8-730B-435E-B23F-C2A7E9138720}" destId="{E29AA744-0E59-4710-873D-61843632C0AE}" srcOrd="2" destOrd="0" presId="urn:microsoft.com/office/officeart/2005/8/layout/radial1"/>
    <dgm:cxn modelId="{D1DB7047-FC05-4CD6-8921-8818900DD124}" type="presParOf" srcId="{3A8B5EA8-730B-435E-B23F-C2A7E9138720}" destId="{AACC88B6-E609-499F-A703-89BA1D2FB912}" srcOrd="3" destOrd="0" presId="urn:microsoft.com/office/officeart/2005/8/layout/radial1"/>
    <dgm:cxn modelId="{B0BECF6C-4015-42F0-AEBE-9AC35EC4937A}" type="presParOf" srcId="{AACC88B6-E609-499F-A703-89BA1D2FB912}" destId="{061556C6-5CAC-4FD8-8494-3CBD915457E5}" srcOrd="0" destOrd="0" presId="urn:microsoft.com/office/officeart/2005/8/layout/radial1"/>
    <dgm:cxn modelId="{B621AC78-6C26-49C8-A42B-49BC1F94E34E}" type="presParOf" srcId="{3A8B5EA8-730B-435E-B23F-C2A7E9138720}" destId="{7E1FDDC5-D747-4AF2-BC56-2F43E816937D}" srcOrd="4" destOrd="0" presId="urn:microsoft.com/office/officeart/2005/8/layout/radial1"/>
    <dgm:cxn modelId="{1B53BAFD-4C33-4727-9648-2417559D0E96}" type="presParOf" srcId="{3A8B5EA8-730B-435E-B23F-C2A7E9138720}" destId="{9D4C88F5-7C6A-4CD1-8713-562EF1AF6B27}" srcOrd="5" destOrd="0" presId="urn:microsoft.com/office/officeart/2005/8/layout/radial1"/>
    <dgm:cxn modelId="{201D08B9-D182-4933-A530-C606DDE22343}" type="presParOf" srcId="{9D4C88F5-7C6A-4CD1-8713-562EF1AF6B27}" destId="{743C89A7-F0AC-485C-8767-534BFD242B20}" srcOrd="0" destOrd="0" presId="urn:microsoft.com/office/officeart/2005/8/layout/radial1"/>
    <dgm:cxn modelId="{0246A5C6-109F-4250-A4B8-B879D4A72C83}" type="presParOf" srcId="{3A8B5EA8-730B-435E-B23F-C2A7E9138720}" destId="{99DF6C13-A5B7-42C1-BED9-E1F80FEFDB4D}" srcOrd="6" destOrd="0" presId="urn:microsoft.com/office/officeart/2005/8/layout/radial1"/>
    <dgm:cxn modelId="{3BB87A86-CEC4-430F-ADAE-048CB95E72BA}" type="presParOf" srcId="{3A8B5EA8-730B-435E-B23F-C2A7E9138720}" destId="{675B2BEA-2AA8-45B7-A696-15BF17E98B5C}" srcOrd="7" destOrd="0" presId="urn:microsoft.com/office/officeart/2005/8/layout/radial1"/>
    <dgm:cxn modelId="{F6F0EB0B-0C3B-4701-93BE-2E0A4002F875}" type="presParOf" srcId="{675B2BEA-2AA8-45B7-A696-15BF17E98B5C}" destId="{5AC3AADD-7EF6-4E41-90F1-6BE0CB278526}" srcOrd="0" destOrd="0" presId="urn:microsoft.com/office/officeart/2005/8/layout/radial1"/>
    <dgm:cxn modelId="{FBA954D0-BA77-4D21-B7CD-0EFB2177C398}" type="presParOf" srcId="{3A8B5EA8-730B-435E-B23F-C2A7E9138720}" destId="{379F3EB3-1DD3-4BCB-8D62-55EFDB5F2829}" srcOrd="8" destOrd="0" presId="urn:microsoft.com/office/officeart/2005/8/layout/radial1"/>
    <dgm:cxn modelId="{9799B562-8BD8-4DC3-9CBE-EF666B7CD6FB}" type="presParOf" srcId="{3A8B5EA8-730B-435E-B23F-C2A7E9138720}" destId="{92290B20-DAF5-430A-8F36-149C2FBF4DBC}" srcOrd="9" destOrd="0" presId="urn:microsoft.com/office/officeart/2005/8/layout/radial1"/>
    <dgm:cxn modelId="{62B88EF9-143E-405F-836B-61CDAB645F2C}" type="presParOf" srcId="{92290B20-DAF5-430A-8F36-149C2FBF4DBC}" destId="{5794CD8E-2B31-44D9-A3A8-64866F2F5255}" srcOrd="0" destOrd="0" presId="urn:microsoft.com/office/officeart/2005/8/layout/radial1"/>
    <dgm:cxn modelId="{E7745751-AB46-4DF9-B6C4-3DF1CA24C991}" type="presParOf" srcId="{3A8B5EA8-730B-435E-B23F-C2A7E9138720}" destId="{42F0BC92-EFA0-436D-855E-A8BD78C2593B}" srcOrd="10" destOrd="0" presId="urn:microsoft.com/office/officeart/2005/8/layout/radial1"/>
    <dgm:cxn modelId="{B51889EA-EDFC-48A6-BB71-9748D302DA19}" type="presParOf" srcId="{3A8B5EA8-730B-435E-B23F-C2A7E9138720}" destId="{F97DCCFD-81BA-4B58-B6C1-4606D26B98AE}" srcOrd="11" destOrd="0" presId="urn:microsoft.com/office/officeart/2005/8/layout/radial1"/>
    <dgm:cxn modelId="{5D0ED802-418C-49F9-A81E-5193A027F98E}" type="presParOf" srcId="{F97DCCFD-81BA-4B58-B6C1-4606D26B98AE}" destId="{C0480C19-1250-4559-A600-0ADD60BEAC56}" srcOrd="0" destOrd="0" presId="urn:microsoft.com/office/officeart/2005/8/layout/radial1"/>
    <dgm:cxn modelId="{2F179F42-309F-491E-8871-6F62571BB22F}" type="presParOf" srcId="{3A8B5EA8-730B-435E-B23F-C2A7E9138720}" destId="{F570FFF4-7422-4A8E-9A4D-5CFE27F411D7}" srcOrd="12" destOrd="0" presId="urn:microsoft.com/office/officeart/2005/8/layout/radial1"/>
    <dgm:cxn modelId="{29EDE581-A2D9-4D44-AA1D-E15B4E44E0CC}" type="presParOf" srcId="{3A8B5EA8-730B-435E-B23F-C2A7E9138720}" destId="{5E1130A9-EF28-4CFA-BF58-56156B6DAA1E}" srcOrd="13" destOrd="0" presId="urn:microsoft.com/office/officeart/2005/8/layout/radial1"/>
    <dgm:cxn modelId="{DEBA966A-C549-4F09-A5D0-283E86235B4D}" type="presParOf" srcId="{5E1130A9-EF28-4CFA-BF58-56156B6DAA1E}" destId="{1D5ABA00-AA52-47B6-9020-B220BD702683}" srcOrd="0" destOrd="0" presId="urn:microsoft.com/office/officeart/2005/8/layout/radial1"/>
    <dgm:cxn modelId="{F66DF404-CAA5-4ED4-B7BF-8FEB41437327}" type="presParOf" srcId="{3A8B5EA8-730B-435E-B23F-C2A7E9138720}" destId="{470644C1-6BAC-47FE-B233-F5F4665116C8}" srcOrd="14" destOrd="0" presId="urn:microsoft.com/office/officeart/2005/8/layout/radial1"/>
    <dgm:cxn modelId="{22811F70-2606-4FBC-986B-706637B420E4}" type="presParOf" srcId="{3A8B5EA8-730B-435E-B23F-C2A7E9138720}" destId="{35D20C69-A546-4F14-8083-6D205841525F}" srcOrd="15" destOrd="0" presId="urn:microsoft.com/office/officeart/2005/8/layout/radial1"/>
    <dgm:cxn modelId="{5BCB9A34-61B3-42C2-8DEF-D4438F5F2481}" type="presParOf" srcId="{35D20C69-A546-4F14-8083-6D205841525F}" destId="{1DF8CACB-D29E-4FDF-8000-62663D9D40C8}" srcOrd="0" destOrd="0" presId="urn:microsoft.com/office/officeart/2005/8/layout/radial1"/>
    <dgm:cxn modelId="{E3AE338F-E382-4714-AB3B-46F4E4B033CD}" type="presParOf" srcId="{3A8B5EA8-730B-435E-B23F-C2A7E9138720}" destId="{9BBEF65F-31F2-417A-980F-E648BB77FFAF}" srcOrd="16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D571-2A12-412F-8FB3-4084EC1DC120}">
      <dsp:nvSpPr>
        <dsp:cNvPr id="0" name=""/>
        <dsp:cNvSpPr/>
      </dsp:nvSpPr>
      <dsp:spPr>
        <a:xfrm>
          <a:off x="2620618" y="405864"/>
          <a:ext cx="91440" cy="356529"/>
        </a:xfrm>
        <a:custGeom>
          <a:avLst/>
          <a:gdLst/>
          <a:ahLst/>
          <a:cxnLst/>
          <a:rect l="0" t="0" r="0" b="0"/>
          <a:pathLst>
            <a:path>
              <a:moveTo>
                <a:pt x="122581" y="0"/>
              </a:moveTo>
              <a:lnTo>
                <a:pt x="122581" y="356529"/>
              </a:lnTo>
              <a:lnTo>
                <a:pt x="45720" y="356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DE174-B367-4AA1-AB60-9659BDB48C73}">
      <dsp:nvSpPr>
        <dsp:cNvPr id="0" name=""/>
        <dsp:cNvSpPr/>
      </dsp:nvSpPr>
      <dsp:spPr>
        <a:xfrm>
          <a:off x="2743200" y="405864"/>
          <a:ext cx="1472339" cy="74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133"/>
              </a:lnTo>
              <a:lnTo>
                <a:pt x="1472339" y="661133"/>
              </a:lnTo>
              <a:lnTo>
                <a:pt x="1472339" y="746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08E6-C325-4728-B9ED-ABC732758CA6}">
      <dsp:nvSpPr>
        <dsp:cNvPr id="0" name=""/>
        <dsp:cNvSpPr/>
      </dsp:nvSpPr>
      <dsp:spPr>
        <a:xfrm>
          <a:off x="2743200" y="405864"/>
          <a:ext cx="490779" cy="74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133"/>
              </a:lnTo>
              <a:lnTo>
                <a:pt x="490779" y="661133"/>
              </a:lnTo>
              <a:lnTo>
                <a:pt x="490779" y="746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EA2FA-6866-4C09-BBCD-089DE98AC06C}">
      <dsp:nvSpPr>
        <dsp:cNvPr id="0" name=""/>
        <dsp:cNvSpPr/>
      </dsp:nvSpPr>
      <dsp:spPr>
        <a:xfrm>
          <a:off x="2252420" y="405864"/>
          <a:ext cx="490779" cy="746309"/>
        </a:xfrm>
        <a:custGeom>
          <a:avLst/>
          <a:gdLst/>
          <a:ahLst/>
          <a:cxnLst/>
          <a:rect l="0" t="0" r="0" b="0"/>
          <a:pathLst>
            <a:path>
              <a:moveTo>
                <a:pt x="490779" y="0"/>
              </a:moveTo>
              <a:lnTo>
                <a:pt x="490779" y="661133"/>
              </a:lnTo>
              <a:lnTo>
                <a:pt x="0" y="661133"/>
              </a:lnTo>
              <a:lnTo>
                <a:pt x="0" y="746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4FDDE-743F-4E9C-B44A-3B29C3CDBA83}">
      <dsp:nvSpPr>
        <dsp:cNvPr id="0" name=""/>
        <dsp:cNvSpPr/>
      </dsp:nvSpPr>
      <dsp:spPr>
        <a:xfrm>
          <a:off x="900658" y="1557777"/>
          <a:ext cx="91440" cy="274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90839" y="2742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1C13F-6A5E-4C72-8A93-36389E05A1A4}">
      <dsp:nvSpPr>
        <dsp:cNvPr id="0" name=""/>
        <dsp:cNvSpPr/>
      </dsp:nvSpPr>
      <dsp:spPr>
        <a:xfrm>
          <a:off x="946378" y="1557777"/>
          <a:ext cx="215391" cy="27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72"/>
              </a:lnTo>
              <a:lnTo>
                <a:pt x="215391" y="2797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90A54-141F-4781-B932-C9EA8033C3EC}">
      <dsp:nvSpPr>
        <dsp:cNvPr id="0" name=""/>
        <dsp:cNvSpPr/>
      </dsp:nvSpPr>
      <dsp:spPr>
        <a:xfrm>
          <a:off x="1270860" y="405864"/>
          <a:ext cx="1472339" cy="746309"/>
        </a:xfrm>
        <a:custGeom>
          <a:avLst/>
          <a:gdLst/>
          <a:ahLst/>
          <a:cxnLst/>
          <a:rect l="0" t="0" r="0" b="0"/>
          <a:pathLst>
            <a:path>
              <a:moveTo>
                <a:pt x="1472339" y="0"/>
              </a:moveTo>
              <a:lnTo>
                <a:pt x="1472339" y="661133"/>
              </a:lnTo>
              <a:lnTo>
                <a:pt x="0" y="661133"/>
              </a:lnTo>
              <a:lnTo>
                <a:pt x="0" y="746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9B2B8-1EB8-4C54-AF31-10E1F58C4BAF}">
      <dsp:nvSpPr>
        <dsp:cNvPr id="0" name=""/>
        <dsp:cNvSpPr/>
      </dsp:nvSpPr>
      <dsp:spPr>
        <a:xfrm>
          <a:off x="2337596" y="260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Banca d’Italia</a:t>
          </a:r>
          <a:endParaRPr lang="it-IT" sz="1200" kern="1200" dirty="0"/>
        </a:p>
      </dsp:txBody>
      <dsp:txXfrm>
        <a:off x="2337596" y="260"/>
        <a:ext cx="811206" cy="405603"/>
      </dsp:txXfrm>
    </dsp:sp>
    <dsp:sp modelId="{27019822-D069-4AEA-819C-EB8AA0CE0C13}">
      <dsp:nvSpPr>
        <dsp:cNvPr id="0" name=""/>
        <dsp:cNvSpPr/>
      </dsp:nvSpPr>
      <dsp:spPr>
        <a:xfrm>
          <a:off x="865257" y="1152173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Direttore Generale</a:t>
          </a:r>
        </a:p>
      </dsp:txBody>
      <dsp:txXfrm>
        <a:off x="865257" y="1152173"/>
        <a:ext cx="811206" cy="405603"/>
      </dsp:txXfrm>
    </dsp:sp>
    <dsp:sp modelId="{B1562041-4415-442F-8BC3-A1A786D47721}">
      <dsp:nvSpPr>
        <dsp:cNvPr id="0" name=""/>
        <dsp:cNvSpPr/>
      </dsp:nvSpPr>
      <dsp:spPr>
        <a:xfrm>
          <a:off x="1161769" y="1634748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Cons2</a:t>
          </a:r>
          <a:endParaRPr lang="it-IT" sz="1200" kern="1200" dirty="0"/>
        </a:p>
      </dsp:txBody>
      <dsp:txXfrm>
        <a:off x="1161769" y="1634748"/>
        <a:ext cx="811206" cy="405603"/>
      </dsp:txXfrm>
    </dsp:sp>
    <dsp:sp modelId="{0720435E-2336-48D8-AF84-463E532184A8}">
      <dsp:nvSpPr>
        <dsp:cNvPr id="0" name=""/>
        <dsp:cNvSpPr/>
      </dsp:nvSpPr>
      <dsp:spPr>
        <a:xfrm>
          <a:off x="180291" y="1629264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Cons1</a:t>
          </a:r>
          <a:endParaRPr lang="it-IT" sz="1200" kern="1200" dirty="0"/>
        </a:p>
      </dsp:txBody>
      <dsp:txXfrm>
        <a:off x="180291" y="1629264"/>
        <a:ext cx="811206" cy="405603"/>
      </dsp:txXfrm>
    </dsp:sp>
    <dsp:sp modelId="{3631C639-6E6F-4E72-8B7A-1EBE47D41091}">
      <dsp:nvSpPr>
        <dsp:cNvPr id="0" name=""/>
        <dsp:cNvSpPr/>
      </dsp:nvSpPr>
      <dsp:spPr>
        <a:xfrm>
          <a:off x="1846817" y="1152173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VDG</a:t>
          </a:r>
          <a:endParaRPr lang="it-IT" sz="1200" kern="1200" dirty="0"/>
        </a:p>
      </dsp:txBody>
      <dsp:txXfrm>
        <a:off x="1846817" y="1152173"/>
        <a:ext cx="811206" cy="405603"/>
      </dsp:txXfrm>
    </dsp:sp>
    <dsp:sp modelId="{1C251480-0920-4B57-85E6-E25254E6E97F}">
      <dsp:nvSpPr>
        <dsp:cNvPr id="0" name=""/>
        <dsp:cNvSpPr/>
      </dsp:nvSpPr>
      <dsp:spPr>
        <a:xfrm>
          <a:off x="2828376" y="1152173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VDG</a:t>
          </a:r>
          <a:endParaRPr lang="it-IT" sz="1200" kern="1200" dirty="0"/>
        </a:p>
      </dsp:txBody>
      <dsp:txXfrm>
        <a:off x="2828376" y="1152173"/>
        <a:ext cx="811206" cy="405603"/>
      </dsp:txXfrm>
    </dsp:sp>
    <dsp:sp modelId="{A6FF8864-0640-46C6-8DD5-795975696A95}">
      <dsp:nvSpPr>
        <dsp:cNvPr id="0" name=""/>
        <dsp:cNvSpPr/>
      </dsp:nvSpPr>
      <dsp:spPr>
        <a:xfrm>
          <a:off x="3809936" y="1152173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VDG</a:t>
          </a:r>
          <a:endParaRPr lang="it-IT" sz="1200" kern="1200" dirty="0"/>
        </a:p>
      </dsp:txBody>
      <dsp:txXfrm>
        <a:off x="3809936" y="1152173"/>
        <a:ext cx="811206" cy="405603"/>
      </dsp:txXfrm>
    </dsp:sp>
    <dsp:sp modelId="{7E18D539-F601-435B-A784-F4030D978D97}">
      <dsp:nvSpPr>
        <dsp:cNvPr id="0" name=""/>
        <dsp:cNvSpPr/>
      </dsp:nvSpPr>
      <dsp:spPr>
        <a:xfrm>
          <a:off x="1855131" y="559591"/>
          <a:ext cx="811206" cy="405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Governatore</a:t>
          </a:r>
          <a:endParaRPr lang="it-IT" sz="1200" kern="1200" dirty="0"/>
        </a:p>
      </dsp:txBody>
      <dsp:txXfrm>
        <a:off x="1855131" y="559591"/>
        <a:ext cx="811206" cy="405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EE81B-9CD2-40A1-A5DC-A88300D6B41E}">
      <dsp:nvSpPr>
        <dsp:cNvPr id="0" name=""/>
        <dsp:cNvSpPr/>
      </dsp:nvSpPr>
      <dsp:spPr>
        <a:xfrm>
          <a:off x="3096329" y="1398892"/>
          <a:ext cx="795382" cy="81406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AIA</a:t>
          </a:r>
          <a:endParaRPr kumimoji="0" lang="en-US" altLang="it-IT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12810" y="1518109"/>
        <a:ext cx="562420" cy="575629"/>
      </dsp:txXfrm>
    </dsp:sp>
    <dsp:sp modelId="{F13809AF-3852-4CCC-B8B3-05CB93A9E1E4}">
      <dsp:nvSpPr>
        <dsp:cNvPr id="0" name=""/>
        <dsp:cNvSpPr/>
      </dsp:nvSpPr>
      <dsp:spPr>
        <a:xfrm rot="7911031">
          <a:off x="2381630" y="2471230"/>
          <a:ext cx="1012063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012063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862360" y="2457595"/>
        <a:ext cx="50603" cy="50603"/>
      </dsp:txXfrm>
    </dsp:sp>
    <dsp:sp modelId="{E29AA744-0E59-4710-873D-61843632C0AE}">
      <dsp:nvSpPr>
        <dsp:cNvPr id="0" name=""/>
        <dsp:cNvSpPr/>
      </dsp:nvSpPr>
      <dsp:spPr>
        <a:xfrm>
          <a:off x="1890607" y="2772890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Insurance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coverage</a:t>
          </a:r>
          <a:endParaRPr kumimoji="0" lang="it-IT" altLang="it-IT" sz="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sz="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2008329" y="2882561"/>
        <a:ext cx="568409" cy="529539"/>
      </dsp:txXfrm>
    </dsp:sp>
    <dsp:sp modelId="{AACC88B6-E609-499F-A703-89BA1D2FB912}">
      <dsp:nvSpPr>
        <dsp:cNvPr id="0" name=""/>
        <dsp:cNvSpPr/>
      </dsp:nvSpPr>
      <dsp:spPr>
        <a:xfrm rot="19636685">
          <a:off x="3729851" y="1233845"/>
          <a:ext cx="1272733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272733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334399" y="1213694"/>
        <a:ext cx="63636" cy="63636"/>
      </dsp:txXfrm>
    </dsp:sp>
    <dsp:sp modelId="{7E1FDDC5-D747-4AF2-BC56-2F43E816937D}">
      <dsp:nvSpPr>
        <dsp:cNvPr id="0" name=""/>
        <dsp:cNvSpPr/>
      </dsp:nvSpPr>
      <dsp:spPr>
        <a:xfrm>
          <a:off x="4830534" y="314485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Public vehicles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register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(PRA)</a:t>
          </a:r>
        </a:p>
      </dsp:txBody>
      <dsp:txXfrm>
        <a:off x="4948256" y="424156"/>
        <a:ext cx="568409" cy="529539"/>
      </dsp:txXfrm>
    </dsp:sp>
    <dsp:sp modelId="{9D4C88F5-7C6A-4CD1-8713-562EF1AF6B27}">
      <dsp:nvSpPr>
        <dsp:cNvPr id="0" name=""/>
        <dsp:cNvSpPr/>
      </dsp:nvSpPr>
      <dsp:spPr>
        <a:xfrm rot="21556878">
          <a:off x="3891633" y="1781609"/>
          <a:ext cx="1221288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221288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471745" y="1762744"/>
        <a:ext cx="61064" cy="61064"/>
      </dsp:txXfrm>
    </dsp:sp>
    <dsp:sp modelId="{99DF6C13-A5B7-42C1-BED9-E1F80FEFDB4D}">
      <dsp:nvSpPr>
        <dsp:cNvPr id="0" name=""/>
        <dsp:cNvSpPr/>
      </dsp:nvSpPr>
      <dsp:spPr>
        <a:xfrm>
          <a:off x="5112837" y="1406134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Italian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National Bureau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(UCI)</a:t>
          </a:r>
          <a:endParaRPr kumimoji="0" lang="en-US" altLang="it-IT" sz="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5230559" y="1515805"/>
        <a:ext cx="568409" cy="529539"/>
      </dsp:txXfrm>
    </dsp:sp>
    <dsp:sp modelId="{675B2BEA-2AA8-45B7-A696-15BF17E98B5C}">
      <dsp:nvSpPr>
        <dsp:cNvPr id="0" name=""/>
        <dsp:cNvSpPr/>
      </dsp:nvSpPr>
      <dsp:spPr>
        <a:xfrm rot="1812195">
          <a:off x="3758969" y="2294700"/>
          <a:ext cx="1189575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189575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324017" y="2276629"/>
        <a:ext cx="59478" cy="59478"/>
      </dsp:txXfrm>
    </dsp:sp>
    <dsp:sp modelId="{379F3EB3-1DD3-4BCB-8D62-55EFDB5F2829}">
      <dsp:nvSpPr>
        <dsp:cNvPr id="0" name=""/>
        <dsp:cNvSpPr/>
      </dsp:nvSpPr>
      <dsp:spPr>
        <a:xfrm>
          <a:off x="4806734" y="2429558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Insurance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 </a:t>
          </a: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appraisers</a:t>
          </a:r>
          <a:endParaRPr kumimoji="0" lang="it-IT" altLang="it-IT" sz="800" b="0" i="0" u="none" strike="noStrike" kern="1200" cap="none" normalizeH="0" baseline="0" dirty="0" smtClean="0">
            <a:ln>
              <a:noFill/>
            </a:ln>
            <a:solidFill>
              <a:srgbClr val="00B0F0"/>
            </a:solidFill>
            <a:effectLst/>
            <a:latin typeface="Arial" charset="0"/>
          </a:endParaRPr>
        </a:p>
        <a:p>
          <a:pPr marR="0" lvl="0" algn="ctr" defTabSz="3556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(CONSAP)</a:t>
          </a:r>
          <a:endParaRPr kumimoji="0" lang="en-US" altLang="it-IT" sz="800" b="0" i="0" u="none" strike="noStrike" kern="1200" cap="none" normalizeH="0" baseline="0" dirty="0" smtClean="0">
            <a:ln>
              <a:noFill/>
            </a:ln>
            <a:solidFill>
              <a:srgbClr val="00B0F0"/>
            </a:solidFill>
            <a:effectLst/>
            <a:latin typeface="Arial" charset="0"/>
          </a:endParaRPr>
        </a:p>
      </dsp:txBody>
      <dsp:txXfrm>
        <a:off x="4924456" y="2539229"/>
        <a:ext cx="568409" cy="529539"/>
      </dsp:txXfrm>
    </dsp:sp>
    <dsp:sp modelId="{92290B20-DAF5-430A-8F36-149C2FBF4DBC}">
      <dsp:nvSpPr>
        <dsp:cNvPr id="0" name=""/>
        <dsp:cNvSpPr/>
      </dsp:nvSpPr>
      <dsp:spPr>
        <a:xfrm rot="4768450">
          <a:off x="3217788" y="2615781"/>
          <a:ext cx="857752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857752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625220" y="2606005"/>
        <a:ext cx="42887" cy="42887"/>
      </dsp:txXfrm>
    </dsp:sp>
    <dsp:sp modelId="{42F0BC92-EFA0-436D-855E-A8BD78C2593B}">
      <dsp:nvSpPr>
        <dsp:cNvPr id="0" name=""/>
        <dsp:cNvSpPr/>
      </dsp:nvSpPr>
      <dsp:spPr>
        <a:xfrm>
          <a:off x="3391638" y="3043622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t-IT" sz="800" b="0" i="0" u="none" strike="noStrike" kern="1200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rPr>
            <a:t>Black box file (ANIA)</a:t>
          </a:r>
        </a:p>
      </dsp:txBody>
      <dsp:txXfrm>
        <a:off x="3509360" y="3153293"/>
        <a:ext cx="568409" cy="529539"/>
      </dsp:txXfrm>
    </dsp:sp>
    <dsp:sp modelId="{F97DCCFD-81BA-4B58-B6C1-4606D26B98AE}">
      <dsp:nvSpPr>
        <dsp:cNvPr id="0" name=""/>
        <dsp:cNvSpPr/>
      </dsp:nvSpPr>
      <dsp:spPr>
        <a:xfrm rot="10402130">
          <a:off x="2347715" y="1883711"/>
          <a:ext cx="75367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753676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705711" y="1876537"/>
        <a:ext cx="37683" cy="37683"/>
      </dsp:txXfrm>
    </dsp:sp>
    <dsp:sp modelId="{F570FFF4-7422-4A8E-9A4D-5CFE27F411D7}">
      <dsp:nvSpPr>
        <dsp:cNvPr id="0" name=""/>
        <dsp:cNvSpPr/>
      </dsp:nvSpPr>
      <dsp:spPr>
        <a:xfrm>
          <a:off x="1549476" y="1610821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Driving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licence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register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(MIT)</a:t>
          </a:r>
          <a:endParaRPr kumimoji="0" lang="en-US" altLang="it-IT" sz="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1667198" y="1720492"/>
        <a:ext cx="568409" cy="529539"/>
      </dsp:txXfrm>
    </dsp:sp>
    <dsp:sp modelId="{5E1130A9-EF28-4CFA-BF58-56156B6DAA1E}">
      <dsp:nvSpPr>
        <dsp:cNvPr id="0" name=""/>
        <dsp:cNvSpPr/>
      </dsp:nvSpPr>
      <dsp:spPr>
        <a:xfrm rot="13163969">
          <a:off x="2420863" y="1266305"/>
          <a:ext cx="860811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860811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0800000">
        <a:off x="2829749" y="1256452"/>
        <a:ext cx="43040" cy="43040"/>
      </dsp:txXfrm>
    </dsp:sp>
    <dsp:sp modelId="{470644C1-6BAC-47FE-B233-F5F4665116C8}">
      <dsp:nvSpPr>
        <dsp:cNvPr id="0" name=""/>
        <dsp:cNvSpPr/>
      </dsp:nvSpPr>
      <dsp:spPr>
        <a:xfrm>
          <a:off x="1815272" y="382710"/>
          <a:ext cx="803853" cy="74888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Vehicles</a:t>
          </a: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 </a:t>
          </a:r>
          <a:r>
            <a:rPr kumimoji="0" lang="it-IT" altLang="it-IT" sz="800" b="0" i="0" u="none" strike="noStrike" kern="1200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register</a:t>
          </a:r>
          <a:endParaRPr kumimoji="0" lang="it-IT" altLang="it-IT" sz="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rPr>
            <a:t>(MIT)</a:t>
          </a:r>
          <a:endParaRPr kumimoji="0" lang="en-US" altLang="it-IT" sz="8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</a:endParaRPr>
        </a:p>
      </dsp:txBody>
      <dsp:txXfrm>
        <a:off x="1932994" y="492381"/>
        <a:ext cx="568409" cy="529539"/>
      </dsp:txXfrm>
    </dsp:sp>
    <dsp:sp modelId="{35D20C69-A546-4F14-8083-6D205841525F}">
      <dsp:nvSpPr>
        <dsp:cNvPr id="0" name=""/>
        <dsp:cNvSpPr/>
      </dsp:nvSpPr>
      <dsp:spPr>
        <a:xfrm rot="16460396">
          <a:off x="3304987" y="1151302"/>
          <a:ext cx="475655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475655" y="116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530923" y="1151078"/>
        <a:ext cx="23782" cy="23782"/>
      </dsp:txXfrm>
    </dsp:sp>
    <dsp:sp modelId="{9BBEF65F-31F2-417A-980F-E648BB77FFAF}">
      <dsp:nvSpPr>
        <dsp:cNvPr id="0" name=""/>
        <dsp:cNvSpPr/>
      </dsp:nvSpPr>
      <dsp:spPr>
        <a:xfrm>
          <a:off x="3186951" y="178019"/>
          <a:ext cx="804402" cy="7487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err="1" smtClean="0">
              <a:solidFill>
                <a:srgbClr val="C00000"/>
              </a:solidFill>
            </a:rPr>
            <a:t>Claims</a:t>
          </a:r>
          <a:endParaRPr lang="it-IT" sz="800" kern="1200" dirty="0" smtClean="0">
            <a:solidFill>
              <a:srgbClr val="C0000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C00000"/>
              </a:solidFill>
            </a:rPr>
            <a:t>database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>
              <a:solidFill>
                <a:srgbClr val="C00000"/>
              </a:solidFill>
            </a:rPr>
            <a:t>(IVASS)</a:t>
          </a:r>
          <a:endParaRPr lang="it-IT" sz="800" kern="1200" dirty="0">
            <a:solidFill>
              <a:srgbClr val="C00000"/>
            </a:solidFill>
          </a:endParaRPr>
        </a:p>
      </dsp:txBody>
      <dsp:txXfrm>
        <a:off x="3304753" y="287669"/>
        <a:ext cx="568798" cy="52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27C0-A055-4CE3-A104-343B8DA297C3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B3D9-B2C1-4F02-BAFA-DF8A9C86D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89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  <a:defRPr/>
            </a:pPr>
            <a:fld id="{36B5C40D-03E1-4557-A0FC-E1ECE6242AA0}" type="slidenum">
              <a:rPr lang="it-IT" smtClean="0"/>
              <a:pPr defTabSz="877888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8424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B36B-0914-4FD6-B5A7-572208B75E03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82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B017-FF95-41CE-8BB4-ADF8C38CA31F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75B3-BA9B-4B94-99F2-AE00CAD3FFEF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49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16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45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69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2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2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651934" y="6215063"/>
            <a:ext cx="10943167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it-IT" sz="18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418" y="6245225"/>
            <a:ext cx="740198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Servizio Ispettorato e Antifrode - Sezione Antifrode e Banca dati sinistri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35F8-459F-47FE-B2BA-BE10A61E02A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96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45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25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BBD0-302B-4A4E-BA31-B5B0FC26C144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42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8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C210-6595-4180-8811-0A8DD8E2B022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7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2AA1-87C5-4916-8A0B-18F2D9D291F3}" type="datetime1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75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057F-EE13-43CB-8C5F-35056763B6E4}" type="datetime1">
              <a:rPr lang="it-IT" smtClean="0"/>
              <a:t>29/03/2021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21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17ED-3684-43D4-8F3A-5ACFA36A5B2B}" type="datetime1">
              <a:rPr lang="it-IT" smtClean="0"/>
              <a:t>29/03/2021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3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A2FB-7268-4569-B4AD-F9FC70DA94DA}" type="datetime1">
              <a:rPr lang="it-IT" smtClean="0"/>
              <a:t>29/03/2021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3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D567-C0DD-4731-931A-DF4466BD43FD}" type="datetime1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40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DDDB-8ADB-4880-BA9D-8BD787F0F249}" type="datetime1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83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578C-BE0C-4831-9071-4A06F9A8A532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BDF0-F448-411F-AEC6-7784D8E34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8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webp"/><Relationship Id="rId2" Type="http://schemas.openxmlformats.org/officeDocument/2006/relationships/hyperlink" Target="https://galtonboard.com/probabilityexamplesinlif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56865" cy="2387600"/>
          </a:xfrm>
        </p:spPr>
        <p:txBody>
          <a:bodyPr/>
          <a:lstStyle/>
          <a:p>
            <a:r>
              <a:rPr lang="it-IT" dirty="0" smtClean="0"/>
              <a:t>Tutto (o quasi) sulle assicurazioni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7622" y="4059238"/>
            <a:ext cx="9144000" cy="1655762"/>
          </a:xfrm>
        </p:spPr>
        <p:txBody>
          <a:bodyPr/>
          <a:lstStyle/>
          <a:p>
            <a:r>
              <a:rPr lang="it-IT" dirty="0" smtClean="0"/>
              <a:t>Riccardo Cesari</a:t>
            </a:r>
          </a:p>
          <a:p>
            <a:r>
              <a:rPr lang="it-IT" dirty="0" smtClean="0"/>
              <a:t>Università di Bologna e IVASS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9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648219"/>
            <a:ext cx="4876800" cy="33337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14895" y="207818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1985-1988 </a:t>
            </a:r>
            <a:r>
              <a:rPr lang="it-IT" dirty="0" err="1" smtClean="0"/>
              <a:t>D.Phil</a:t>
            </a:r>
            <a:r>
              <a:rPr lang="it-IT" dirty="0" smtClean="0"/>
              <a:t>.  Financial </a:t>
            </a:r>
            <a:r>
              <a:rPr lang="it-IT" dirty="0" err="1" smtClean="0"/>
              <a:t>Economics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05" y="590202"/>
            <a:ext cx="4372010" cy="32743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55281" y="166254"/>
            <a:ext cx="36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Banca d’Italia di Bologna (1986-1993)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5" y="4846320"/>
            <a:ext cx="2523854" cy="1895185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5652655" y="1986742"/>
            <a:ext cx="1338349" cy="349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570421" y="428105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Banca d’Italia di Trieste 1993-1994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>
            <a:off x="8379229" y="3940233"/>
            <a:ext cx="324196" cy="465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7148946" y="5336771"/>
            <a:ext cx="847897" cy="473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6406"/>
            <a:ext cx="3993502" cy="20655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20" y="4300345"/>
            <a:ext cx="3017520" cy="2263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Freccia a sinistra 13"/>
          <p:cNvSpPr/>
          <p:nvPr/>
        </p:nvSpPr>
        <p:spPr>
          <a:xfrm>
            <a:off x="3105150" y="5343525"/>
            <a:ext cx="723900" cy="323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10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12575" y="4330931"/>
            <a:ext cx="197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1994-1996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23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9" y="201505"/>
            <a:ext cx="5153025" cy="6466944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6343650" y="4105275"/>
            <a:ext cx="276225" cy="847725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4238625" y="666750"/>
            <a:ext cx="2333625" cy="4371975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352925" y="676275"/>
            <a:ext cx="1981200" cy="33909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6410325" y="3486150"/>
            <a:ext cx="352425" cy="5143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6762750" y="3552825"/>
            <a:ext cx="1333500" cy="215265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 flipV="1">
            <a:off x="6448425" y="4038600"/>
            <a:ext cx="1533525" cy="168592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9144000" y="2009775"/>
            <a:ext cx="253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Economia regionale</a:t>
            </a:r>
          </a:p>
          <a:p>
            <a:r>
              <a:rPr lang="it-IT" dirty="0" smtClean="0"/>
              <a:t>Banche</a:t>
            </a:r>
          </a:p>
          <a:p>
            <a:r>
              <a:rPr lang="it-IT" dirty="0" smtClean="0"/>
              <a:t>Finanza</a:t>
            </a:r>
          </a:p>
          <a:p>
            <a:r>
              <a:rPr lang="it-IT" dirty="0" smtClean="0"/>
              <a:t>Tassi d’interesse (Tesi </a:t>
            </a:r>
            <a:r>
              <a:rPr lang="it-IT" dirty="0" err="1" smtClean="0"/>
              <a:t>Ox</a:t>
            </a:r>
            <a:r>
              <a:rPr lang="it-IT" dirty="0" smtClean="0"/>
              <a:t>)</a:t>
            </a:r>
          </a:p>
          <a:p>
            <a:r>
              <a:rPr lang="it-IT" dirty="0" smtClean="0"/>
              <a:t>Concorrenza</a:t>
            </a:r>
          </a:p>
          <a:p>
            <a:r>
              <a:rPr lang="it-IT" dirty="0" smtClean="0"/>
              <a:t>Investimenti finanziari</a:t>
            </a:r>
          </a:p>
          <a:p>
            <a:r>
              <a:rPr lang="it-IT" dirty="0" smtClean="0"/>
              <a:t>Fondi pensione</a:t>
            </a:r>
          </a:p>
          <a:p>
            <a:endParaRPr lang="it-IT" dirty="0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11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9459884" y="1687484"/>
            <a:ext cx="197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1984-1994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610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52925" y="41910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Pubblicazioni  1999-2019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12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1046450"/>
            <a:ext cx="1717964" cy="24749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" y="1021807"/>
            <a:ext cx="1721105" cy="24398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74" y="953913"/>
            <a:ext cx="1897256" cy="26743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39971"/>
            <a:ext cx="1816577" cy="27468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12" y="955678"/>
            <a:ext cx="1889425" cy="28313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82" y="4048298"/>
            <a:ext cx="1873003" cy="26401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22" y="4029593"/>
            <a:ext cx="1708066" cy="260396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39338" y="623454"/>
            <a:ext cx="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1999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193876" y="5694218"/>
            <a:ext cx="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2019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424844" y="5669280"/>
            <a:ext cx="8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2007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975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607724" y="266007"/>
            <a:ext cx="4372494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2013 incarico nel Consiglio dell’IVASS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8" y="1985355"/>
            <a:ext cx="3717869" cy="2478579"/>
          </a:xfrm>
          <a:prstGeom prst="rect">
            <a:avLst/>
          </a:prstGeom>
        </p:spPr>
      </p:pic>
      <p:pic>
        <p:nvPicPr>
          <p:cNvPr id="1026" name="Picture 2" descr="Risultato immagini per iv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2" y="953567"/>
            <a:ext cx="3668280" cy="9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/>
          <p:nvPr/>
        </p:nvCxnSpPr>
        <p:spPr>
          <a:xfrm flipH="1" flipV="1">
            <a:off x="4272742" y="1579419"/>
            <a:ext cx="1288473" cy="29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831549"/>
              </p:ext>
            </p:extLst>
          </p:nvPr>
        </p:nvGraphicFramePr>
        <p:xfrm>
          <a:off x="4829694" y="573577"/>
          <a:ext cx="5486400" cy="270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Ovale 13"/>
          <p:cNvSpPr/>
          <p:nvPr/>
        </p:nvSpPr>
        <p:spPr>
          <a:xfrm>
            <a:off x="4696692" y="1413164"/>
            <a:ext cx="2186247" cy="16376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972050" y="3714404"/>
            <a:ext cx="5086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Autorità di Vigilanza sulle assicurazioni e gli agenti</a:t>
            </a:r>
          </a:p>
          <a:p>
            <a:endParaRPr lang="it-IT" dirty="0"/>
          </a:p>
          <a:p>
            <a:r>
              <a:rPr lang="it-IT" dirty="0" smtClean="0"/>
              <a:t>1. Vigilanza di </a:t>
            </a:r>
            <a:r>
              <a:rPr lang="it-IT" b="1" i="1" u="sng" dirty="0" smtClean="0"/>
              <a:t>stabilità</a:t>
            </a:r>
          </a:p>
          <a:p>
            <a:r>
              <a:rPr lang="it-IT" dirty="0" smtClean="0"/>
              <a:t>2. Vigilanza sulla </a:t>
            </a:r>
            <a:r>
              <a:rPr lang="it-IT" b="1" i="1" u="sng" dirty="0" smtClean="0"/>
              <a:t>condotta</a:t>
            </a:r>
          </a:p>
          <a:p>
            <a:r>
              <a:rPr lang="it-IT" dirty="0" smtClean="0"/>
              <a:t>3. Tutela dei consumatori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08044" y="5218661"/>
            <a:ext cx="926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Stabilità: patrimonio adeguato</a:t>
            </a:r>
          </a:p>
          <a:p>
            <a:r>
              <a:rPr lang="it-IT" dirty="0"/>
              <a:t>	</a:t>
            </a:r>
            <a:r>
              <a:rPr lang="it-IT" dirty="0" smtClean="0"/>
              <a:t>redditività, rischi</a:t>
            </a:r>
          </a:p>
          <a:p>
            <a:r>
              <a:rPr lang="it-IT" dirty="0" smtClean="0"/>
              <a:t>Condotta: allineamento alle norme, correttezza e trasparenza nella vendita</a:t>
            </a:r>
          </a:p>
          <a:p>
            <a:r>
              <a:rPr lang="it-IT" dirty="0" smtClean="0"/>
              <a:t>Tutela dei consumatori: supporto al lato debole del mercato (reclami, arbitro, </a:t>
            </a:r>
            <a:r>
              <a:rPr lang="it-IT" dirty="0" err="1" smtClean="0"/>
              <a:t>educ</a:t>
            </a:r>
            <a:r>
              <a:rPr lang="it-IT" dirty="0" smtClean="0"/>
              <a:t>. </a:t>
            </a:r>
            <a:r>
              <a:rPr lang="it-IT" dirty="0"/>
              <a:t>a</a:t>
            </a:r>
            <a:r>
              <a:rPr lang="it-IT" dirty="0" smtClean="0"/>
              <a:t>ssicurativa..)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792842" y="3072110"/>
            <a:ext cx="1827034" cy="175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Consiglio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733925" y="1038225"/>
            <a:ext cx="4991100" cy="1952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 rot="20543343">
            <a:off x="7681082" y="2224686"/>
            <a:ext cx="3063676" cy="8513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z="-6350"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Direttorio integrato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276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Rischio (incertezza)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Logica dell’incerto:  da 0/1     a    0-1  (probabilità)</a:t>
            </a:r>
          </a:p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galtonboard.com/probabilityexamplesinlife</a:t>
            </a:r>
            <a:endParaRPr lang="it-IT" dirty="0" smtClean="0"/>
          </a:p>
          <a:p>
            <a:r>
              <a:rPr lang="it-IT" dirty="0" smtClean="0"/>
              <a:t>L’incertezza si può calcolare/analizzare/modellare 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782002"/>
            <a:ext cx="1803242" cy="219017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62525" y="6076950"/>
            <a:ext cx="157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 </a:t>
            </a:r>
            <a:r>
              <a:rPr lang="it-IT" dirty="0" err="1" smtClean="0"/>
              <a:t>Galton</a:t>
            </a:r>
            <a:r>
              <a:rPr lang="it-IT" dirty="0" smtClean="0"/>
              <a:t> 1822-1911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785235"/>
            <a:ext cx="2362200" cy="218694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33400" y="6067425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B. Pascal</a:t>
            </a:r>
          </a:p>
          <a:p>
            <a:r>
              <a:rPr lang="it-IT" dirty="0" smtClean="0"/>
              <a:t>1623-1662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85" y="3781425"/>
            <a:ext cx="1688396" cy="21717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800350" y="6068794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C. F. Gauss</a:t>
            </a:r>
          </a:p>
          <a:p>
            <a:r>
              <a:rPr lang="it-IT" dirty="0" smtClean="0"/>
              <a:t>1777-1855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4" y="3809999"/>
            <a:ext cx="2152651" cy="215265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838950" y="6057900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A.N. </a:t>
            </a:r>
            <a:r>
              <a:rPr lang="it-IT" dirty="0" err="1" smtClean="0"/>
              <a:t>Kolmogorov</a:t>
            </a:r>
            <a:endParaRPr lang="it-IT" dirty="0" smtClean="0"/>
          </a:p>
          <a:p>
            <a:r>
              <a:rPr lang="it-IT" dirty="0" smtClean="0"/>
              <a:t>1903-1987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3" y="3800474"/>
            <a:ext cx="2588659" cy="216217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658350" y="6019800"/>
            <a:ext cx="15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B. De Finetti</a:t>
            </a:r>
          </a:p>
          <a:p>
            <a:r>
              <a:rPr lang="it-IT" dirty="0" smtClean="0"/>
              <a:t>1906-1985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Come eliminare il rischio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Risk </a:t>
            </a:r>
            <a:r>
              <a:rPr lang="it-IT" dirty="0" err="1" smtClean="0"/>
              <a:t>sharing</a:t>
            </a:r>
            <a:r>
              <a:rPr lang="it-IT" dirty="0" smtClean="0"/>
              <a:t>: un grande rischio (catastrofale) una piccola quota a tutti</a:t>
            </a:r>
          </a:p>
          <a:p>
            <a:r>
              <a:rPr lang="it-IT" dirty="0" smtClean="0"/>
              <a:t>Risk </a:t>
            </a:r>
            <a:r>
              <a:rPr lang="it-IT" dirty="0" err="1" smtClean="0"/>
              <a:t>spreading</a:t>
            </a:r>
            <a:r>
              <a:rPr lang="it-IT" dirty="0" smtClean="0"/>
              <a:t>: tanti rischi diversi messi assieme</a:t>
            </a:r>
          </a:p>
          <a:p>
            <a:r>
              <a:rPr lang="it-IT" dirty="0" smtClean="0"/>
              <a:t>Risk </a:t>
            </a:r>
            <a:r>
              <a:rPr lang="it-IT" dirty="0" err="1" smtClean="0"/>
              <a:t>pooling</a:t>
            </a:r>
            <a:r>
              <a:rPr lang="it-IT" dirty="0" smtClean="0"/>
              <a:t>: piccoli rischi simili messi assieme</a:t>
            </a:r>
          </a:p>
          <a:p>
            <a:r>
              <a:rPr lang="it-IT" dirty="0" smtClean="0"/>
              <a:t>Risk </a:t>
            </a:r>
            <a:r>
              <a:rPr lang="it-IT" dirty="0" err="1" smtClean="0"/>
              <a:t>selling</a:t>
            </a:r>
            <a:r>
              <a:rPr lang="it-IT" dirty="0" smtClean="0"/>
              <a:t>: assicurazione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15</a:t>
            </a:fld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524125" y="4600575"/>
            <a:ext cx="1495425" cy="10191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734888" y="4874549"/>
            <a:ext cx="126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assicurato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295900" y="4533900"/>
            <a:ext cx="2009775" cy="1190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534026" y="4772025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Compagnia di assicurazione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086225" y="4857750"/>
            <a:ext cx="11620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171950" y="45243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premio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3981450" y="5372100"/>
            <a:ext cx="12382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752850" y="5524500"/>
            <a:ext cx="176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Polizza, garanzia,</a:t>
            </a:r>
          </a:p>
          <a:p>
            <a:r>
              <a:rPr lang="it-IT" dirty="0" smtClean="0"/>
              <a:t>assicurazione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 rot="1549649">
            <a:off x="1457325" y="437197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famiglia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4097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impresa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20043361">
            <a:off x="1565827" y="5305805"/>
            <a:ext cx="10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banca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 rot="19267921">
            <a:off x="2000150" y="5678249"/>
            <a:ext cx="80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stato</a:t>
            </a:r>
            <a:endParaRPr lang="it-IT" dirty="0"/>
          </a:p>
        </p:txBody>
      </p:sp>
      <p:sp>
        <p:nvSpPr>
          <p:cNvPr id="19" name="Freccia circolare a sinistra 18"/>
          <p:cNvSpPr/>
          <p:nvPr/>
        </p:nvSpPr>
        <p:spPr>
          <a:xfrm>
            <a:off x="5048250" y="3714750"/>
            <a:ext cx="371475" cy="733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in su 19"/>
          <p:cNvSpPr/>
          <p:nvPr/>
        </p:nvSpPr>
        <p:spPr>
          <a:xfrm rot="17127420">
            <a:off x="7139539" y="3746301"/>
            <a:ext cx="1890081" cy="6793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248275" y="60674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Contratto con una durata (1, 5, 10, 30 anni….)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26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395" y="968375"/>
            <a:ext cx="1113713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Adam </a:t>
            </a:r>
            <a:r>
              <a:rPr lang="it-IT" dirty="0" smtClean="0"/>
              <a:t>Smith (1776)</a:t>
            </a:r>
          </a:p>
          <a:p>
            <a:pPr marL="0" indent="0">
              <a:buNone/>
            </a:pPr>
            <a:r>
              <a:rPr lang="it-IT" i="1" dirty="0" smtClean="0"/>
              <a:t>Indagine </a:t>
            </a:r>
            <a:r>
              <a:rPr lang="it-IT" i="1" dirty="0"/>
              <a:t>sulla natura e le cause della ricchezza delle </a:t>
            </a:r>
            <a:r>
              <a:rPr lang="it-IT" i="1" dirty="0" smtClean="0"/>
              <a:t>Nazioni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“</a:t>
            </a:r>
            <a:r>
              <a:rPr lang="it-IT" dirty="0"/>
              <a:t>Il mercato assicurativo </a:t>
            </a:r>
            <a:r>
              <a:rPr lang="it-IT" dirty="0" smtClean="0"/>
              <a:t>procura </a:t>
            </a:r>
            <a:r>
              <a:rPr lang="it-IT" dirty="0"/>
              <a:t>grande sicurezza ai beni dei privati cittadini e dividendo tra tanti quella perdita che rovinerebbe un singolo, la fa </a:t>
            </a:r>
            <a:r>
              <a:rPr lang="it-IT" dirty="0" smtClean="0"/>
              <a:t>ricadere </a:t>
            </a:r>
            <a:r>
              <a:rPr lang="it-IT" dirty="0"/>
              <a:t>leggera e sopportabile sull’intera società</a:t>
            </a:r>
            <a:r>
              <a:rPr lang="it-IT" dirty="0" smtClean="0"/>
              <a:t>”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40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6925"/>
          </a:xfrm>
        </p:spPr>
        <p:txBody>
          <a:bodyPr/>
          <a:lstStyle/>
          <a:p>
            <a:pPr algn="ctr"/>
            <a:r>
              <a:rPr lang="it-IT" b="1" dirty="0" smtClean="0"/>
              <a:t>Polizza assicurativa </a:t>
            </a:r>
            <a:endParaRPr lang="it-IT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830263" y="1385888"/>
            <a:ext cx="5157787" cy="823912"/>
          </a:xfrm>
        </p:spPr>
        <p:txBody>
          <a:bodyPr/>
          <a:lstStyle/>
          <a:p>
            <a:r>
              <a:rPr lang="it-IT" dirty="0" smtClean="0"/>
              <a:t>Ramo vita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839788" y="2276476"/>
            <a:ext cx="5157787" cy="619124"/>
          </a:xfrm>
        </p:spPr>
        <p:txBody>
          <a:bodyPr/>
          <a:lstStyle/>
          <a:p>
            <a:r>
              <a:rPr lang="it-IT" dirty="0" smtClean="0"/>
              <a:t>Polizza sulla vita  / sulla morte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162675" y="1347788"/>
            <a:ext cx="5183188" cy="823912"/>
          </a:xfrm>
        </p:spPr>
        <p:txBody>
          <a:bodyPr/>
          <a:lstStyle/>
          <a:p>
            <a:r>
              <a:rPr lang="it-IT" dirty="0" smtClean="0"/>
              <a:t>Ramo danni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Incendio</a:t>
            </a:r>
          </a:p>
          <a:p>
            <a:r>
              <a:rPr lang="it-IT" dirty="0" smtClean="0"/>
              <a:t>Furto</a:t>
            </a:r>
          </a:p>
          <a:p>
            <a:r>
              <a:rPr lang="it-IT" dirty="0" smtClean="0"/>
              <a:t>Salute</a:t>
            </a:r>
            <a:endParaRPr lang="it-IT" dirty="0" smtClean="0"/>
          </a:p>
          <a:p>
            <a:r>
              <a:rPr lang="it-IT" dirty="0" smtClean="0"/>
              <a:t>Grandine,  alluvione, terremoto </a:t>
            </a:r>
            <a:r>
              <a:rPr lang="it-IT" dirty="0" err="1" smtClean="0"/>
              <a:t>cat-nat</a:t>
            </a:r>
            <a:endParaRPr lang="it-IT" dirty="0" smtClean="0"/>
          </a:p>
          <a:p>
            <a:r>
              <a:rPr lang="it-IT" dirty="0" smtClean="0"/>
              <a:t>Responsabilità civile</a:t>
            </a:r>
          </a:p>
          <a:p>
            <a:pPr lvl="1"/>
            <a:r>
              <a:rPr lang="it-IT" dirty="0" smtClean="0"/>
              <a:t>Auto (</a:t>
            </a:r>
            <a:r>
              <a:rPr lang="it-IT" dirty="0" err="1" smtClean="0"/>
              <a:t>r.c.a.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Sanità (</a:t>
            </a:r>
            <a:r>
              <a:rPr lang="it-IT" dirty="0" err="1" smtClean="0"/>
              <a:t>med</a:t>
            </a:r>
            <a:r>
              <a:rPr lang="it-IT" dirty="0" smtClean="0"/>
              <a:t>-mal)</a:t>
            </a:r>
          </a:p>
          <a:p>
            <a:pPr lvl="1"/>
            <a:r>
              <a:rPr lang="it-IT" dirty="0" smtClean="0"/>
              <a:t>professionale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14475" y="3200400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122 </a:t>
            </a:r>
            <a:r>
              <a:rPr lang="it-IT" dirty="0" err="1" smtClean="0"/>
              <a:t>mld</a:t>
            </a:r>
            <a:r>
              <a:rPr lang="it-IT" dirty="0" smtClean="0"/>
              <a:t>   5.9% del PIL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86225" y="489585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39 </a:t>
            </a:r>
            <a:r>
              <a:rPr lang="it-IT" dirty="0" err="1" smtClean="0"/>
              <a:t>mld</a:t>
            </a:r>
            <a:r>
              <a:rPr lang="it-IT" dirty="0" smtClean="0"/>
              <a:t>  1.9% del PIL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1266825" y="2952750"/>
            <a:ext cx="2790825" cy="1114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664518" y="4686199"/>
            <a:ext cx="27051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6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Dove sono le probabilità?</a:t>
            </a:r>
            <a:endParaRPr lang="it-IT" b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Contratto sulla vita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447676" y="2505075"/>
            <a:ext cx="5549900" cy="3684588"/>
          </a:xfrm>
        </p:spPr>
        <p:txBody>
          <a:bodyPr/>
          <a:lstStyle/>
          <a:p>
            <a:r>
              <a:rPr lang="it-IT" dirty="0" smtClean="0"/>
              <a:t>Probabilità di morte (età x, anno y)</a:t>
            </a:r>
          </a:p>
          <a:p>
            <a:r>
              <a:rPr lang="it-IT" dirty="0" smtClean="0"/>
              <a:t>Probabilità di sopravvivenza</a:t>
            </a:r>
          </a:p>
          <a:p>
            <a:r>
              <a:rPr lang="it-IT" dirty="0" smtClean="0"/>
              <a:t>Capitale assicurato</a:t>
            </a:r>
          </a:p>
          <a:p>
            <a:pPr lvl="1"/>
            <a:r>
              <a:rPr lang="it-IT" dirty="0" smtClean="0"/>
              <a:t>Uno o più versamenti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Contratto sui danni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86425" cy="3684588"/>
          </a:xfrm>
        </p:spPr>
        <p:txBody>
          <a:bodyPr/>
          <a:lstStyle/>
          <a:p>
            <a:r>
              <a:rPr lang="it-IT" dirty="0" smtClean="0"/>
              <a:t>Probabilità di sinistro</a:t>
            </a:r>
          </a:p>
          <a:p>
            <a:r>
              <a:rPr lang="it-IT" dirty="0" smtClean="0"/>
              <a:t>Entità del danno L</a:t>
            </a:r>
          </a:p>
          <a:p>
            <a:r>
              <a:rPr lang="it-IT" dirty="0" smtClean="0"/>
              <a:t>Massimale: M   </a:t>
            </a:r>
            <a:r>
              <a:rPr lang="it-IT" dirty="0" err="1" smtClean="0"/>
              <a:t>risarc</a:t>
            </a:r>
            <a:r>
              <a:rPr lang="it-IT" dirty="0" smtClean="0"/>
              <a:t>=</a:t>
            </a:r>
            <a:r>
              <a:rPr lang="it-IT" dirty="0" err="1" smtClean="0"/>
              <a:t>min</a:t>
            </a:r>
            <a:r>
              <a:rPr lang="it-IT" dirty="0" smtClean="0"/>
              <a:t>(M,L)</a:t>
            </a:r>
          </a:p>
          <a:p>
            <a:pPr lvl="1"/>
            <a:r>
              <a:rPr lang="it-IT" dirty="0" smtClean="0"/>
              <a:t>Es. L=1000   M=700</a:t>
            </a:r>
          </a:p>
          <a:p>
            <a:r>
              <a:rPr lang="it-IT" dirty="0" smtClean="0"/>
              <a:t>Franchigia: F </a:t>
            </a:r>
          </a:p>
          <a:p>
            <a:pPr lvl="1"/>
            <a:r>
              <a:rPr lang="it-IT" dirty="0" smtClean="0"/>
              <a:t>Es. F=200   </a:t>
            </a:r>
            <a:r>
              <a:rPr lang="it-IT" dirty="0" err="1" smtClean="0"/>
              <a:t>risarc</a:t>
            </a:r>
            <a:r>
              <a:rPr lang="it-IT" dirty="0" smtClean="0"/>
              <a:t>=L-F=1000-200=800</a:t>
            </a:r>
          </a:p>
          <a:p>
            <a:pPr lvl="1"/>
            <a:r>
              <a:rPr lang="it-IT" dirty="0" err="1" smtClean="0"/>
              <a:t>Risarc</a:t>
            </a:r>
            <a:r>
              <a:rPr lang="it-IT" dirty="0" smtClean="0"/>
              <a:t>=</a:t>
            </a:r>
            <a:r>
              <a:rPr lang="it-IT" dirty="0" err="1" smtClean="0"/>
              <a:t>min</a:t>
            </a:r>
            <a:r>
              <a:rPr lang="it-IT" dirty="0" smtClean="0"/>
              <a:t>(M,L-F)=</a:t>
            </a:r>
            <a:r>
              <a:rPr lang="it-IT" dirty="0" err="1" smtClean="0"/>
              <a:t>min</a:t>
            </a:r>
            <a:r>
              <a:rPr lang="it-IT" dirty="0" smtClean="0"/>
              <a:t>(700,800)=700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18</a:t>
            </a:fld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3495675" y="3724275"/>
            <a:ext cx="533400" cy="176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810000" y="3171825"/>
            <a:ext cx="1466850" cy="215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4448175" y="3228975"/>
            <a:ext cx="1724025" cy="207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4991100" y="4171950"/>
            <a:ext cx="1219200" cy="122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5219700" y="5029200"/>
            <a:ext cx="1057275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486150" y="5629275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premio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094807" y="6251171"/>
            <a:ext cx="596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Massimale           premio                       Franchigia           premio   </a:t>
            </a:r>
            <a:endParaRPr lang="it-IT" dirty="0"/>
          </a:p>
        </p:txBody>
      </p:sp>
      <p:sp>
        <p:nvSpPr>
          <p:cNvPr id="3" name="Freccia in su 2"/>
          <p:cNvSpPr/>
          <p:nvPr/>
        </p:nvSpPr>
        <p:spPr>
          <a:xfrm>
            <a:off x="3291840" y="6226233"/>
            <a:ext cx="282633" cy="313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/>
          <p:cNvSpPr/>
          <p:nvPr/>
        </p:nvSpPr>
        <p:spPr>
          <a:xfrm>
            <a:off x="4491643" y="6220691"/>
            <a:ext cx="282633" cy="313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su 18"/>
          <p:cNvSpPr/>
          <p:nvPr/>
        </p:nvSpPr>
        <p:spPr>
          <a:xfrm>
            <a:off x="6694517" y="6220691"/>
            <a:ext cx="282633" cy="313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7888778" y="6259483"/>
            <a:ext cx="249382" cy="307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8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Asimmetrie informative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Selezione avversa (</a:t>
            </a:r>
            <a:r>
              <a:rPr lang="it-IT" dirty="0" err="1" smtClean="0"/>
              <a:t>adverse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Si assicura solo chi è più esposto al rischio</a:t>
            </a:r>
          </a:p>
          <a:p>
            <a:pPr lvl="1"/>
            <a:r>
              <a:rPr lang="it-IT" dirty="0" smtClean="0"/>
              <a:t>Questionari in sede contrattuale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Azzardo morale (moral </a:t>
            </a:r>
            <a:r>
              <a:rPr lang="it-IT" dirty="0" err="1" smtClean="0"/>
              <a:t>hazard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Una volta assicurato mi comporto con meno diligenza (e aumento le probabilità di danno)</a:t>
            </a:r>
          </a:p>
          <a:p>
            <a:pPr lvl="1"/>
            <a:r>
              <a:rPr lang="it-IT" dirty="0" smtClean="0"/>
              <a:t>Franchigie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959790"/>
            <a:ext cx="10058400" cy="503431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50771" y="299258"/>
            <a:ext cx="683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Liceo Galvani 1972- 1977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977"/>
          </a:xfrm>
        </p:spPr>
        <p:txBody>
          <a:bodyPr/>
          <a:lstStyle/>
          <a:p>
            <a:pPr algn="ctr"/>
            <a:r>
              <a:rPr lang="it-IT" b="1" dirty="0" smtClean="0"/>
              <a:t>Determinazione del premio</a:t>
            </a:r>
            <a:endParaRPr lang="it-IT" b="1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Premio (puro) = </a:t>
            </a:r>
            <a:r>
              <a:rPr lang="it-IT" dirty="0" err="1" smtClean="0"/>
              <a:t>prob</a:t>
            </a:r>
            <a:r>
              <a:rPr lang="it-IT" dirty="0" smtClean="0"/>
              <a:t>. Evento  x  danno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5%               x  8 mila €  = 400 €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Valore atteso (valor medio) = 95% x 0 + 5% x 8 mila € = 400 €</a:t>
            </a:r>
          </a:p>
          <a:p>
            <a:pPr marL="0" indent="0">
              <a:buNone/>
            </a:pPr>
            <a:r>
              <a:rPr lang="it-IT" dirty="0" smtClean="0"/>
              <a:t>Valore equo della scommessa: su 1000 contratti l’evento succederà nel 5% dei casi</a:t>
            </a:r>
          </a:p>
          <a:p>
            <a:pPr marL="0" indent="0">
              <a:buNone/>
            </a:pPr>
            <a:r>
              <a:rPr lang="it-IT" dirty="0" smtClean="0"/>
              <a:t>Premi incassati: 1000 x 400 € = 400 mila €</a:t>
            </a:r>
          </a:p>
          <a:p>
            <a:pPr marL="0" indent="0">
              <a:buNone/>
            </a:pPr>
            <a:r>
              <a:rPr lang="it-IT" dirty="0" smtClean="0"/>
              <a:t>Oneri sinistri:  5% x 1000 x 8 mila € = 50 x 8000 € = 400 mila €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Premio = premio puro + caricamenti (costi di gestione, provvigioni….)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20</a:t>
            </a:fld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295207" y="3948545"/>
            <a:ext cx="1995055" cy="63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221287" y="4488872"/>
            <a:ext cx="1903615" cy="523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30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57225" y="365125"/>
            <a:ext cx="9591675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Il bilancio della compagnia (stato patrimoniale)</a:t>
            </a:r>
            <a:endParaRPr lang="it-IT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21</a:t>
            </a:fld>
            <a:endParaRPr lang="it-IT"/>
          </a:p>
        </p:txBody>
      </p:sp>
      <p:cxnSp>
        <p:nvCxnSpPr>
          <p:cNvPr id="10" name="Connettore diritto 9"/>
          <p:cNvCxnSpPr/>
          <p:nvPr/>
        </p:nvCxnSpPr>
        <p:spPr>
          <a:xfrm>
            <a:off x="4886325" y="1657350"/>
            <a:ext cx="47625" cy="4391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3114675" y="2133600"/>
            <a:ext cx="3667125" cy="19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086100" y="1733550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Attività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591175" y="1666875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Passività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00400" y="253365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Liquidità</a:t>
            </a:r>
          </a:p>
          <a:p>
            <a:r>
              <a:rPr lang="it-IT" dirty="0" smtClean="0"/>
              <a:t>Titoli di stato</a:t>
            </a:r>
          </a:p>
          <a:p>
            <a:r>
              <a:rPr lang="it-IT" dirty="0" smtClean="0"/>
              <a:t>Immobili</a:t>
            </a:r>
          </a:p>
          <a:p>
            <a:r>
              <a:rPr lang="it-IT" dirty="0" smtClean="0"/>
              <a:t>Azioni</a:t>
            </a:r>
          </a:p>
          <a:p>
            <a:r>
              <a:rPr lang="it-IT" dirty="0" smtClean="0"/>
              <a:t>……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314950" y="2571750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Riserve tecniche</a:t>
            </a:r>
          </a:p>
          <a:p>
            <a:r>
              <a:rPr lang="it-IT" dirty="0" smtClean="0"/>
              <a:t>(</a:t>
            </a:r>
            <a:r>
              <a:rPr lang="it-IT" b="1" u="sng" dirty="0" smtClean="0"/>
              <a:t>debiti</a:t>
            </a:r>
            <a:r>
              <a:rPr lang="it-IT" dirty="0" smtClean="0"/>
              <a:t>, </a:t>
            </a:r>
            <a:r>
              <a:rPr lang="it-IT" b="1" u="sng" dirty="0" smtClean="0"/>
              <a:t>impegni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20" name="Connettore diritto 19"/>
          <p:cNvCxnSpPr/>
          <p:nvPr/>
        </p:nvCxnSpPr>
        <p:spPr>
          <a:xfrm flipV="1">
            <a:off x="4914900" y="4352925"/>
            <a:ext cx="16478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200650" y="470535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Saldo=patrimonio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81025" y="3257550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Premi</a:t>
            </a:r>
          </a:p>
          <a:p>
            <a:endParaRPr lang="it-IT" dirty="0"/>
          </a:p>
        </p:txBody>
      </p:sp>
      <p:sp>
        <p:nvSpPr>
          <p:cNvPr id="23" name="Freccia a destra 22"/>
          <p:cNvSpPr/>
          <p:nvPr/>
        </p:nvSpPr>
        <p:spPr>
          <a:xfrm>
            <a:off x="1476375" y="333375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/>
          <p:cNvSpPr/>
          <p:nvPr/>
        </p:nvSpPr>
        <p:spPr>
          <a:xfrm>
            <a:off x="2762250" y="2524125"/>
            <a:ext cx="266700" cy="1885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381875" y="5133975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solvibilità</a:t>
            </a:r>
            <a:endParaRPr lang="it-IT" dirty="0"/>
          </a:p>
        </p:txBody>
      </p:sp>
      <p:sp>
        <p:nvSpPr>
          <p:cNvPr id="26" name="Ovale 25"/>
          <p:cNvSpPr/>
          <p:nvPr/>
        </p:nvSpPr>
        <p:spPr>
          <a:xfrm>
            <a:off x="7191375" y="5057775"/>
            <a:ext cx="1438275" cy="581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03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57225" y="365125"/>
            <a:ext cx="9591675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Il bilancio della compagnia (conto economico)</a:t>
            </a:r>
            <a:endParaRPr lang="it-IT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22</a:t>
            </a:fld>
            <a:endParaRPr lang="it-IT"/>
          </a:p>
        </p:txBody>
      </p:sp>
      <p:cxnSp>
        <p:nvCxnSpPr>
          <p:cNvPr id="10" name="Connettore diritto 9"/>
          <p:cNvCxnSpPr/>
          <p:nvPr/>
        </p:nvCxnSpPr>
        <p:spPr>
          <a:xfrm flipH="1">
            <a:off x="4879571" y="1657350"/>
            <a:ext cx="6754" cy="4386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3114675" y="2136371"/>
            <a:ext cx="3585383" cy="16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995554" y="1675361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Ricavi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89045" y="1716751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Costi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494712" y="252533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Premi</a:t>
            </a:r>
          </a:p>
          <a:p>
            <a:r>
              <a:rPr lang="it-IT" dirty="0" smtClean="0"/>
              <a:t>Caricamenti</a:t>
            </a:r>
          </a:p>
          <a:p>
            <a:r>
              <a:rPr lang="it-IT" dirty="0" smtClean="0"/>
              <a:t>Interessi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904259" y="2447059"/>
            <a:ext cx="217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Spese gestione</a:t>
            </a:r>
          </a:p>
          <a:p>
            <a:r>
              <a:rPr lang="it-IT" dirty="0" smtClean="0"/>
              <a:t>Spese distribuzione (provvigioni)</a:t>
            </a:r>
          </a:p>
          <a:p>
            <a:r>
              <a:rPr lang="it-IT" dirty="0" smtClean="0"/>
              <a:t>Oneri sinistri</a:t>
            </a:r>
          </a:p>
          <a:p>
            <a:r>
              <a:rPr lang="it-IT" dirty="0" smtClean="0"/>
              <a:t>Imposte</a:t>
            </a:r>
          </a:p>
          <a:p>
            <a:endParaRPr lang="it-IT" dirty="0"/>
          </a:p>
        </p:txBody>
      </p:sp>
      <p:cxnSp>
        <p:nvCxnSpPr>
          <p:cNvPr id="20" name="Connettore diritto 19"/>
          <p:cNvCxnSpPr/>
          <p:nvPr/>
        </p:nvCxnSpPr>
        <p:spPr>
          <a:xfrm flipV="1">
            <a:off x="3244041" y="4369550"/>
            <a:ext cx="16478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939588" y="4588972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Saldo=Utile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769927" y="1820487"/>
            <a:ext cx="2593571" cy="3139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 forma scalare</a:t>
            </a:r>
          </a:p>
          <a:p>
            <a:pPr algn="ctr"/>
            <a:endParaRPr lang="it-IT" b="1" dirty="0" smtClean="0"/>
          </a:p>
          <a:p>
            <a:r>
              <a:rPr lang="it-IT" dirty="0" smtClean="0"/>
              <a:t>+Premi </a:t>
            </a:r>
          </a:p>
          <a:p>
            <a:r>
              <a:rPr lang="it-IT" dirty="0" smtClean="0"/>
              <a:t>+Caricamenti</a:t>
            </a:r>
          </a:p>
          <a:p>
            <a:r>
              <a:rPr lang="it-IT" dirty="0" smtClean="0"/>
              <a:t>-Spese</a:t>
            </a:r>
          </a:p>
          <a:p>
            <a:r>
              <a:rPr lang="it-IT" dirty="0" smtClean="0"/>
              <a:t>-Oneri sinistri</a:t>
            </a:r>
          </a:p>
          <a:p>
            <a:r>
              <a:rPr lang="it-IT" dirty="0" smtClean="0"/>
              <a:t>+ Interessi</a:t>
            </a:r>
          </a:p>
          <a:p>
            <a:r>
              <a:rPr lang="it-IT" dirty="0" smtClean="0"/>
              <a:t>-Imposte</a:t>
            </a:r>
          </a:p>
          <a:p>
            <a:endParaRPr lang="it-IT" dirty="0" smtClean="0"/>
          </a:p>
          <a:p>
            <a:r>
              <a:rPr lang="it-IT" dirty="0" smtClean="0"/>
              <a:t>=Utile netto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95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29393" y="182245"/>
            <a:ext cx="10515600" cy="1072977"/>
          </a:xfrm>
        </p:spPr>
        <p:txBody>
          <a:bodyPr/>
          <a:lstStyle/>
          <a:p>
            <a:pPr algn="ctr"/>
            <a:r>
              <a:rPr lang="it-IT" b="1" dirty="0" smtClean="0"/>
              <a:t>Il mercato della </a:t>
            </a:r>
            <a:r>
              <a:rPr lang="it-IT" b="1" dirty="0" err="1" smtClean="0"/>
              <a:t>r.c.</a:t>
            </a:r>
            <a:r>
              <a:rPr lang="it-IT" b="1" dirty="0" smtClean="0"/>
              <a:t> auto (2019)</a:t>
            </a: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354975"/>
            <a:ext cx="10515600" cy="4821988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59 compagnie</a:t>
            </a:r>
          </a:p>
          <a:p>
            <a:pPr lvl="1"/>
            <a:r>
              <a:rPr lang="it-IT" dirty="0" smtClean="0"/>
              <a:t>42 </a:t>
            </a:r>
            <a:r>
              <a:rPr lang="it-IT" dirty="0" err="1" smtClean="0"/>
              <a:t>millioni</a:t>
            </a:r>
            <a:r>
              <a:rPr lang="it-IT" dirty="0" smtClean="0"/>
              <a:t> di veicoli (contratti)</a:t>
            </a:r>
          </a:p>
          <a:p>
            <a:pPr lvl="1"/>
            <a:r>
              <a:rPr lang="it-IT" dirty="0" smtClean="0"/>
              <a:t>6% frequenza sinistri (n. sinistri in 1 anno / n. veicoli)</a:t>
            </a:r>
          </a:p>
          <a:p>
            <a:pPr lvl="1"/>
            <a:r>
              <a:rPr lang="it-IT" dirty="0" smtClean="0"/>
              <a:t>4400 € danno medio</a:t>
            </a:r>
          </a:p>
          <a:p>
            <a:pPr lvl="1"/>
            <a:r>
              <a:rPr lang="it-IT" dirty="0" smtClean="0"/>
              <a:t>10 </a:t>
            </a:r>
            <a:r>
              <a:rPr lang="it-IT" dirty="0" err="1" smtClean="0"/>
              <a:t>mld</a:t>
            </a:r>
            <a:r>
              <a:rPr lang="it-IT" dirty="0" smtClean="0"/>
              <a:t> € gli oneri per sinistri</a:t>
            </a:r>
          </a:p>
          <a:p>
            <a:pPr lvl="1"/>
            <a:r>
              <a:rPr lang="it-IT" dirty="0" smtClean="0"/>
              <a:t>76% </a:t>
            </a:r>
            <a:r>
              <a:rPr lang="it-IT" dirty="0" err="1" smtClean="0"/>
              <a:t>loss</a:t>
            </a:r>
            <a:r>
              <a:rPr lang="it-IT" dirty="0" smtClean="0"/>
              <a:t> ratio  (oneri sin / premi)</a:t>
            </a:r>
          </a:p>
          <a:p>
            <a:pPr lvl="1"/>
            <a:r>
              <a:rPr lang="it-IT" dirty="0" smtClean="0"/>
              <a:t>21% </a:t>
            </a:r>
            <a:r>
              <a:rPr lang="it-IT" dirty="0" err="1" smtClean="0"/>
              <a:t>expense</a:t>
            </a:r>
            <a:r>
              <a:rPr lang="it-IT" dirty="0" smtClean="0"/>
              <a:t> ratio  (spese / premi)</a:t>
            </a:r>
          </a:p>
          <a:p>
            <a:pPr lvl="1"/>
            <a:r>
              <a:rPr lang="it-IT" dirty="0" smtClean="0"/>
              <a:t>97% </a:t>
            </a:r>
            <a:r>
              <a:rPr lang="it-IT" dirty="0" err="1" smtClean="0"/>
              <a:t>combined</a:t>
            </a:r>
            <a:r>
              <a:rPr lang="it-IT" dirty="0" smtClean="0"/>
              <a:t> ratio</a:t>
            </a:r>
            <a:endParaRPr lang="it-IT" dirty="0"/>
          </a:p>
          <a:p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1A5CD7C-029A-4826-83ED-82251E6824AF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716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29393" y="182245"/>
            <a:ext cx="10515600" cy="1072977"/>
          </a:xfrm>
        </p:spPr>
        <p:txBody>
          <a:bodyPr/>
          <a:lstStyle/>
          <a:p>
            <a:pPr algn="ctr"/>
            <a:r>
              <a:rPr lang="it-IT" b="1" dirty="0" smtClean="0"/>
              <a:t>Il mercato della </a:t>
            </a:r>
            <a:r>
              <a:rPr lang="it-IT" b="1" dirty="0" err="1" smtClean="0"/>
              <a:t>r.c.</a:t>
            </a:r>
            <a:r>
              <a:rPr lang="it-IT" b="1" dirty="0" smtClean="0"/>
              <a:t> auto (2019)</a:t>
            </a: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354975"/>
            <a:ext cx="10515600" cy="4821988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59 compagnie</a:t>
            </a:r>
          </a:p>
          <a:p>
            <a:pPr lvl="1"/>
            <a:r>
              <a:rPr lang="it-IT" dirty="0" smtClean="0"/>
              <a:t>42 </a:t>
            </a:r>
            <a:r>
              <a:rPr lang="it-IT" dirty="0" err="1" smtClean="0"/>
              <a:t>millioni</a:t>
            </a:r>
            <a:r>
              <a:rPr lang="it-IT" dirty="0" smtClean="0"/>
              <a:t> di veicoli (contratti)</a:t>
            </a:r>
          </a:p>
          <a:p>
            <a:pPr lvl="1"/>
            <a:r>
              <a:rPr lang="it-IT" dirty="0" smtClean="0"/>
              <a:t>6% frequenza sinistri (n. sinistri in 1 anno / n. veicoli)</a:t>
            </a:r>
          </a:p>
          <a:p>
            <a:pPr lvl="1"/>
            <a:r>
              <a:rPr lang="it-IT" dirty="0" smtClean="0"/>
              <a:t>4400 € danno medio</a:t>
            </a:r>
          </a:p>
          <a:p>
            <a:pPr lvl="1"/>
            <a:r>
              <a:rPr lang="it-IT" dirty="0" smtClean="0"/>
              <a:t>10 </a:t>
            </a:r>
            <a:r>
              <a:rPr lang="it-IT" dirty="0" err="1" smtClean="0"/>
              <a:t>mld</a:t>
            </a:r>
            <a:r>
              <a:rPr lang="it-IT" dirty="0" smtClean="0"/>
              <a:t> € gli oneri per sinistri</a:t>
            </a:r>
          </a:p>
          <a:p>
            <a:pPr lvl="1"/>
            <a:r>
              <a:rPr lang="it-IT" dirty="0" smtClean="0"/>
              <a:t>76% </a:t>
            </a:r>
            <a:r>
              <a:rPr lang="it-IT" dirty="0" err="1" smtClean="0"/>
              <a:t>loss</a:t>
            </a:r>
            <a:r>
              <a:rPr lang="it-IT" dirty="0" smtClean="0"/>
              <a:t> ratio  (oneri sin / premi)</a:t>
            </a:r>
          </a:p>
          <a:p>
            <a:pPr lvl="1"/>
            <a:r>
              <a:rPr lang="it-IT" dirty="0" smtClean="0"/>
              <a:t>21% </a:t>
            </a:r>
            <a:r>
              <a:rPr lang="it-IT" dirty="0" err="1" smtClean="0"/>
              <a:t>expense</a:t>
            </a:r>
            <a:r>
              <a:rPr lang="it-IT" dirty="0" smtClean="0"/>
              <a:t> ratio  (spese / premi)</a:t>
            </a:r>
          </a:p>
          <a:p>
            <a:pPr lvl="1"/>
            <a:r>
              <a:rPr lang="it-IT" dirty="0" smtClean="0"/>
              <a:t>97% </a:t>
            </a:r>
            <a:r>
              <a:rPr lang="it-IT" dirty="0" err="1" smtClean="0"/>
              <a:t>combined</a:t>
            </a:r>
            <a:r>
              <a:rPr lang="it-IT" dirty="0" smtClean="0"/>
              <a:t> ratio</a:t>
            </a:r>
            <a:endParaRPr lang="it-IT" dirty="0"/>
          </a:p>
          <a:p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1A5CD7C-029A-4826-83ED-82251E6824AF}" type="slidenum">
              <a:rPr lang="it-IT" smtClean="0"/>
              <a:pPr/>
              <a:t>24</a:t>
            </a:fld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5045827" y="2560321"/>
            <a:ext cx="3000893" cy="241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354291" y="2552007"/>
            <a:ext cx="201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Falsi sinistri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4222865" y="2851265"/>
            <a:ext cx="2676698" cy="199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032567" y="2876204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Danni gonfiati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>
            <a:off x="8678487" y="3084022"/>
            <a:ext cx="340822" cy="62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553796" y="3890356"/>
            <a:ext cx="185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Frodi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909217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207568" y="1155212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1537347" y="2078351"/>
          <a:ext cx="705678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497338" y="64991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AIA</a:t>
            </a:r>
            <a:r>
              <a:rPr lang="it-IT" sz="2800" b="1" dirty="0" smtClean="0"/>
              <a:t>AIA Archivio Integrato Antifrode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84232" y="256287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Database pubblici e privati tra loro interconnessi</a:t>
            </a:r>
            <a:endParaRPr lang="it-IT" i="1" dirty="0"/>
          </a:p>
        </p:txBody>
      </p:sp>
      <p:sp>
        <p:nvSpPr>
          <p:cNvPr id="6" name="Ovale 5"/>
          <p:cNvSpPr/>
          <p:nvPr/>
        </p:nvSpPr>
        <p:spPr>
          <a:xfrm>
            <a:off x="4466299" y="2225173"/>
            <a:ext cx="1224136" cy="862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45084" y="1853738"/>
            <a:ext cx="897774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26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35759" y="2204865"/>
            <a:ext cx="7893251" cy="2304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Dal 2001</a:t>
            </a:r>
          </a:p>
          <a:p>
            <a:pPr marL="0" indent="0">
              <a:buNone/>
            </a:pPr>
            <a:r>
              <a:rPr lang="it-IT" dirty="0" smtClean="0"/>
              <a:t>57 </a:t>
            </a:r>
            <a:r>
              <a:rPr lang="it-IT" dirty="0" err="1" smtClean="0"/>
              <a:t>mil</a:t>
            </a:r>
            <a:r>
              <a:rPr lang="it-IT" dirty="0" smtClean="0"/>
              <a:t> di sinistri</a:t>
            </a:r>
          </a:p>
          <a:p>
            <a:pPr marL="0" indent="0">
              <a:buNone/>
            </a:pPr>
            <a:r>
              <a:rPr lang="it-IT" dirty="0" smtClean="0"/>
              <a:t>100 variabili per sinistro </a:t>
            </a:r>
          </a:p>
          <a:p>
            <a:pPr marL="0" indent="0">
              <a:buNone/>
            </a:pPr>
            <a:r>
              <a:rPr lang="it-IT" dirty="0" smtClean="0"/>
              <a:t>20 </a:t>
            </a:r>
            <a:r>
              <a:rPr lang="it-IT" dirty="0" err="1" smtClean="0"/>
              <a:t>mil</a:t>
            </a:r>
            <a:r>
              <a:rPr lang="it-IT" dirty="0" smtClean="0"/>
              <a:t> di veicoli</a:t>
            </a:r>
          </a:p>
          <a:p>
            <a:pPr marL="0" indent="0">
              <a:buNone/>
            </a:pPr>
            <a:r>
              <a:rPr lang="it-IT" dirty="0" smtClean="0"/>
              <a:t>22 </a:t>
            </a:r>
            <a:r>
              <a:rPr lang="it-IT" dirty="0" err="1" smtClean="0"/>
              <a:t>mil</a:t>
            </a:r>
            <a:r>
              <a:rPr lang="it-IT" dirty="0" smtClean="0"/>
              <a:t> di soggetti (guidatori, carrozzieri, testimoni, danneggiati, periti….)</a:t>
            </a:r>
          </a:p>
          <a:p>
            <a:pPr marL="0" indent="0">
              <a:buNone/>
            </a:pPr>
            <a:r>
              <a:rPr lang="it-IT" dirty="0" smtClean="0"/>
              <a:t>6 </a:t>
            </a:r>
            <a:r>
              <a:rPr lang="it-IT" dirty="0" err="1" smtClean="0"/>
              <a:t>mld</a:t>
            </a:r>
            <a:r>
              <a:rPr lang="it-IT" dirty="0" smtClean="0"/>
              <a:t> di </a:t>
            </a:r>
            <a:r>
              <a:rPr lang="it-IT" dirty="0" err="1" smtClean="0"/>
              <a:t>records</a:t>
            </a:r>
            <a:r>
              <a:rPr lang="it-IT" dirty="0" smtClean="0"/>
              <a:t> di informazioni (Big Data)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02330" y="75369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Banca Dati Sinistri (BDS</a:t>
            </a:r>
            <a:r>
              <a:rPr lang="it-IT" sz="2800" dirty="0"/>
              <a:t>)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495600" y="2420888"/>
            <a:ext cx="1296144" cy="1296144"/>
            <a:chOff x="3186951" y="178019"/>
            <a:chExt cx="804402" cy="748735"/>
          </a:xfrm>
        </p:grpSpPr>
        <p:sp>
          <p:nvSpPr>
            <p:cNvPr id="6" name="Ovale 5"/>
            <p:cNvSpPr/>
            <p:nvPr/>
          </p:nvSpPr>
          <p:spPr>
            <a:xfrm>
              <a:off x="3186951" y="178019"/>
              <a:ext cx="804402" cy="748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4"/>
            <p:cNvSpPr txBox="1"/>
            <p:nvPr/>
          </p:nvSpPr>
          <p:spPr>
            <a:xfrm>
              <a:off x="3304753" y="287669"/>
              <a:ext cx="568798" cy="529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dirty="0" smtClean="0">
                  <a:solidFill>
                    <a:srgbClr val="C00000"/>
                  </a:solidFill>
                </a:rPr>
                <a:t>BDS</a:t>
              </a:r>
              <a:endParaRPr lang="it-IT" sz="3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53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egnaposto numero diapositiva 1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900A26-D4A0-443E-BB26-73D2D24DBA0D}" type="slidenum">
              <a:rPr lang="it-IT" altLang="it-IT" sz="100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000"/>
          </a:p>
        </p:txBody>
      </p:sp>
      <p:sp>
        <p:nvSpPr>
          <p:cNvPr id="6" name="CasellaDiTesto 5"/>
          <p:cNvSpPr txBox="1"/>
          <p:nvPr/>
        </p:nvSpPr>
        <p:spPr>
          <a:xfrm>
            <a:off x="1946913" y="1268761"/>
            <a:ext cx="8215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3200" dirty="0" smtClean="0"/>
              <a:t>Dagli INDICATORI allo </a:t>
            </a:r>
            <a:r>
              <a:rPr lang="it-IT" altLang="it-IT" sz="3200" dirty="0"/>
              <a:t>SCORE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56" y="2002576"/>
            <a:ext cx="5055976" cy="3888432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>
            <a:off x="7704788" y="2002577"/>
            <a:ext cx="2431118" cy="3195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Score </a:t>
            </a:r>
            <a:r>
              <a:rPr lang="it-IT" dirty="0" smtClean="0">
                <a:solidFill>
                  <a:srgbClr val="00B050"/>
                </a:solidFill>
              </a:rPr>
              <a:t>di veicolo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 rot="20175176">
            <a:off x="5090010" y="2563095"/>
            <a:ext cx="2693067" cy="336485"/>
          </a:xfrm>
          <a:prstGeom prst="rightArrow">
            <a:avLst>
              <a:gd name="adj1" fmla="val 22233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7736819" y="2702073"/>
            <a:ext cx="2431118" cy="5226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Score </a:t>
            </a:r>
            <a:r>
              <a:rPr lang="it-IT" dirty="0" smtClean="0">
                <a:solidFill>
                  <a:srgbClr val="00B050"/>
                </a:solidFill>
              </a:rPr>
              <a:t>dei soggetti direttamente coinvolti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 rot="20703552">
            <a:off x="6005485" y="3063463"/>
            <a:ext cx="1712286" cy="336485"/>
          </a:xfrm>
          <a:prstGeom prst="rightArrow">
            <a:avLst>
              <a:gd name="adj1" fmla="val 22233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7744162" y="3432727"/>
            <a:ext cx="2431118" cy="5299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Score </a:t>
            </a:r>
            <a:r>
              <a:rPr lang="it-IT" dirty="0" smtClean="0">
                <a:solidFill>
                  <a:srgbClr val="00B050"/>
                </a:solidFill>
              </a:rPr>
              <a:t>dei soggetti </a:t>
            </a:r>
            <a:r>
              <a:rPr lang="it-IT" dirty="0" err="1" smtClean="0">
                <a:solidFill>
                  <a:srgbClr val="00B050"/>
                </a:solidFill>
              </a:rPr>
              <a:t>indirett</a:t>
            </a:r>
            <a:r>
              <a:rPr lang="it-IT" dirty="0" smtClean="0">
                <a:solidFill>
                  <a:srgbClr val="00B050"/>
                </a:solidFill>
              </a:rPr>
              <a:t>. coinvolti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7744162" y="4077073"/>
            <a:ext cx="2456294" cy="3991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0B050"/>
                </a:solidFill>
              </a:rPr>
              <a:t>Score </a:t>
            </a:r>
            <a:r>
              <a:rPr lang="it-IT" sz="1600" dirty="0" smtClean="0">
                <a:solidFill>
                  <a:srgbClr val="00B050"/>
                </a:solidFill>
              </a:rPr>
              <a:t>di altri aspetti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8765241" y="4537121"/>
            <a:ext cx="388960" cy="423950"/>
          </a:xfrm>
          <a:prstGeom prst="downArrow">
            <a:avLst>
              <a:gd name="adj1" fmla="val 27805"/>
              <a:gd name="adj2" fmla="val 321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7744162" y="5013176"/>
            <a:ext cx="2431118" cy="8280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Total Score</a:t>
            </a:r>
          </a:p>
        </p:txBody>
      </p:sp>
      <p:sp>
        <p:nvSpPr>
          <p:cNvPr id="23" name="Freccia a destra 22"/>
          <p:cNvSpPr/>
          <p:nvPr/>
        </p:nvSpPr>
        <p:spPr>
          <a:xfrm rot="21425642">
            <a:off x="3223844" y="3598361"/>
            <a:ext cx="4463375" cy="336485"/>
          </a:xfrm>
          <a:prstGeom prst="rightArrow">
            <a:avLst>
              <a:gd name="adj1" fmla="val 22233"/>
              <a:gd name="adj2" fmla="val 43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4" name="Freccia a destra 23"/>
          <p:cNvSpPr/>
          <p:nvPr/>
        </p:nvSpPr>
        <p:spPr>
          <a:xfrm rot="19756921">
            <a:off x="5752195" y="4647073"/>
            <a:ext cx="2049830" cy="336485"/>
          </a:xfrm>
          <a:prstGeom prst="rightArrow">
            <a:avLst>
              <a:gd name="adj1" fmla="val 24616"/>
              <a:gd name="adj2" fmla="val 585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292673" y="46555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AIA 1.0 Score </a:t>
            </a:r>
            <a:r>
              <a:rPr lang="it-IT" sz="3600" b="1" dirty="0" err="1"/>
              <a:t>system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199717" y="1113905"/>
            <a:ext cx="190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il veicolo ha subito 3 o + incidenti in 18 mesi?  0/1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565476" y="4829694"/>
            <a:ext cx="980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Nullo</a:t>
            </a:r>
          </a:p>
          <a:p>
            <a:r>
              <a:rPr lang="it-IT" dirty="0" smtClean="0"/>
              <a:t>Basso</a:t>
            </a:r>
          </a:p>
          <a:p>
            <a:r>
              <a:rPr lang="it-IT" dirty="0" smtClean="0"/>
              <a:t>Medio</a:t>
            </a:r>
          </a:p>
          <a:p>
            <a:r>
              <a:rPr lang="it-IT" dirty="0" smtClean="0"/>
              <a:t>Alto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0282844" y="5045825"/>
            <a:ext cx="232756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10365971" y="5286895"/>
            <a:ext cx="199505" cy="16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0324407" y="5577840"/>
            <a:ext cx="282633" cy="2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0307782" y="5735782"/>
            <a:ext cx="241069" cy="108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692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3A35F8-459F-47FE-B2BA-BE10A61E02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27848" y="62068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AIA 1.0: Distribution of Total Score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92" y="1491996"/>
            <a:ext cx="6909816" cy="3874008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6240016" y="4005064"/>
            <a:ext cx="324036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07768" y="56612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63%                  23%                11%                  3%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14800" y="640080"/>
            <a:ext cx="396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AIA 1.0 Total Score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850629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016483" y="134066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NA per l’identificazione dei network criminali</a:t>
            </a:r>
          </a:p>
          <a:p>
            <a:r>
              <a:rPr lang="it-IT" dirty="0" smtClean="0"/>
              <a:t>Network bipartito statisticamente validato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99910" y="4572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AIA  2.0: Network </a:t>
            </a:r>
            <a:r>
              <a:rPr lang="it-IT" sz="3200" b="1" dirty="0" err="1"/>
              <a:t>analysis</a:t>
            </a:r>
            <a:endParaRPr lang="it-IT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2497126"/>
            <a:ext cx="4955153" cy="2228018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7464152" y="2636912"/>
            <a:ext cx="43204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968208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Nodo o vertice</a:t>
            </a:r>
            <a:endParaRPr lang="it-IT" dirty="0"/>
          </a:p>
        </p:txBody>
      </p:sp>
      <p:cxnSp>
        <p:nvCxnSpPr>
          <p:cNvPr id="10" name="Connettore 2 9"/>
          <p:cNvCxnSpPr>
            <a:stCxn id="5" idx="3"/>
          </p:cNvCxnSpPr>
          <p:nvPr/>
        </p:nvCxnSpPr>
        <p:spPr>
          <a:xfrm flipH="1" flipV="1">
            <a:off x="7968209" y="3433231"/>
            <a:ext cx="418649" cy="177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400256" y="35010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link </a:t>
            </a:r>
          </a:p>
        </p:txBody>
      </p:sp>
    </p:spTree>
    <p:extLst>
      <p:ext uri="{BB962C8B-B14F-4D97-AF65-F5344CB8AC3E}">
        <p14:creationId xmlns:p14="http://schemas.microsoft.com/office/powerpoint/2010/main" val="286893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39491" y="207818"/>
            <a:ext cx="315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Che fare?</a:t>
            </a:r>
            <a:endParaRPr lang="it-IT" sz="4000" dirty="0"/>
          </a:p>
        </p:txBody>
      </p:sp>
      <p:sp>
        <p:nvSpPr>
          <p:cNvPr id="4" name="Freccia in giù 3"/>
          <p:cNvSpPr/>
          <p:nvPr/>
        </p:nvSpPr>
        <p:spPr>
          <a:xfrm>
            <a:off x="5070764" y="914400"/>
            <a:ext cx="473825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25339" y="1803862"/>
            <a:ext cx="43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Studiare la società  / essere utile alla società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5137264" y="2460567"/>
            <a:ext cx="399011" cy="63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17" y="3615776"/>
            <a:ext cx="3995629" cy="216157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772816"/>
            <a:ext cx="5361731" cy="32429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71664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Due soggetti: </a:t>
            </a:r>
            <a:r>
              <a:rPr lang="it-IT" dirty="0"/>
              <a:t>S</a:t>
            </a:r>
            <a:r>
              <a:rPr lang="it-IT" baseline="-25000" dirty="0"/>
              <a:t>A </a:t>
            </a:r>
            <a:r>
              <a:rPr lang="it-IT" dirty="0"/>
              <a:t> and S</a:t>
            </a:r>
            <a:r>
              <a:rPr lang="it-IT" baseline="-25000" dirty="0"/>
              <a:t>B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176120" y="1988840"/>
                <a:ext cx="4071000" cy="113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p</a:t>
                </a:r>
                <a:r>
                  <a:rPr lang="it-IT" baseline="-25000" dirty="0" err="1"/>
                  <a:t>x</a:t>
                </a:r>
                <a:r>
                  <a:rPr lang="it-IT" baseline="-25000" dirty="0"/>
                  <a:t> </a:t>
                </a:r>
                <a:r>
                  <a:rPr lang="it-IT" dirty="0"/>
                  <a:t> = </a:t>
                </a:r>
                <a:r>
                  <a:rPr lang="it-IT" dirty="0" err="1"/>
                  <a:t>prob</a:t>
                </a:r>
                <a:r>
                  <a:rPr lang="it-IT" dirty="0"/>
                  <a:t> </a:t>
                </a:r>
                <a:r>
                  <a:rPr lang="it-IT" dirty="0" smtClean="0"/>
                  <a:t>di </a:t>
                </a:r>
                <a:r>
                  <a:rPr lang="it-IT" dirty="0"/>
                  <a:t>x </a:t>
                </a:r>
                <a:r>
                  <a:rPr lang="it-IT" dirty="0" smtClean="0"/>
                  <a:t>co-occorrenze casuali</a:t>
                </a:r>
                <a:endParaRPr lang="it-IT" dirty="0"/>
              </a:p>
              <a:p>
                <a:r>
                  <a:rPr lang="it-IT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</m:m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1988840"/>
                <a:ext cx="4071000" cy="1131335"/>
              </a:xfrm>
              <a:prstGeom prst="rect">
                <a:avLst/>
              </a:prstGeom>
              <a:blipFill>
                <a:blip r:embed="rId3"/>
                <a:stretch>
                  <a:fillRect l="-1198" t="-2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7248129" y="3735040"/>
            <a:ext cx="2965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Legame significativo S</a:t>
            </a:r>
            <a:r>
              <a:rPr lang="it-IT" baseline="-25000" dirty="0" smtClean="0"/>
              <a:t>A</a:t>
            </a:r>
            <a:r>
              <a:rPr lang="it-IT" dirty="0" smtClean="0"/>
              <a:t>-S</a:t>
            </a:r>
            <a:r>
              <a:rPr lang="it-IT" baseline="-25000" dirty="0" smtClean="0"/>
              <a:t>B </a:t>
            </a:r>
            <a:r>
              <a:rPr lang="it-IT" dirty="0" smtClean="0"/>
              <a:t>se:</a:t>
            </a:r>
            <a:endParaRPr lang="it-IT" dirty="0"/>
          </a:p>
          <a:p>
            <a:r>
              <a:rPr lang="it-IT" dirty="0"/>
              <a:t>x ≥ x° = </a:t>
            </a:r>
            <a:r>
              <a:rPr lang="it-IT" dirty="0" err="1"/>
              <a:t>min</a:t>
            </a:r>
            <a:r>
              <a:rPr lang="it-IT" dirty="0"/>
              <a:t> (x: </a:t>
            </a:r>
            <a:r>
              <a:rPr lang="it-IT" dirty="0" err="1"/>
              <a:t>p</a:t>
            </a:r>
            <a:r>
              <a:rPr lang="it-IT" baseline="-25000" dirty="0" err="1"/>
              <a:t>x</a:t>
            </a:r>
            <a:r>
              <a:rPr lang="it-IT" dirty="0"/>
              <a:t> ≤ </a:t>
            </a:r>
            <a:r>
              <a:rPr lang="el-GR" dirty="0"/>
              <a:t>α</a:t>
            </a:r>
            <a:r>
              <a:rPr lang="it-IT" dirty="0"/>
              <a:t>)</a:t>
            </a:r>
          </a:p>
          <a:p>
            <a:r>
              <a:rPr lang="it-IT" baseline="-25000" dirty="0"/>
              <a:t>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5517232"/>
            <a:ext cx="8100392" cy="4414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69819" y="47386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Network statisticamente validato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222520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89533" y="51542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Dai nodi alle comunità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27742" y="5586327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Newman M. E. J. and </a:t>
            </a:r>
            <a:r>
              <a:rPr lang="it-IT" sz="1100" dirty="0" err="1"/>
              <a:t>Girvan</a:t>
            </a:r>
            <a:r>
              <a:rPr lang="it-IT" sz="1100" dirty="0"/>
              <a:t> M., (2004) </a:t>
            </a:r>
            <a:r>
              <a:rPr lang="it-IT" sz="1100" dirty="0" err="1"/>
              <a:t>Finding</a:t>
            </a:r>
            <a:r>
              <a:rPr lang="it-IT" sz="1100" dirty="0"/>
              <a:t> and </a:t>
            </a:r>
            <a:r>
              <a:rPr lang="it-IT" sz="1200" dirty="0" err="1"/>
              <a:t>evaluating</a:t>
            </a:r>
            <a:r>
              <a:rPr lang="it-IT" sz="1100" dirty="0"/>
              <a:t> community </a:t>
            </a:r>
            <a:r>
              <a:rPr lang="it-IT" sz="1100" dirty="0" err="1"/>
              <a:t>structure</a:t>
            </a:r>
            <a:r>
              <a:rPr lang="it-IT" sz="1100" dirty="0"/>
              <a:t> in networks, </a:t>
            </a:r>
            <a:r>
              <a:rPr lang="it-IT" sz="1100" dirty="0" err="1"/>
              <a:t>Physical</a:t>
            </a:r>
            <a:r>
              <a:rPr lang="it-IT" sz="1100" dirty="0"/>
              <a:t> Review 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79575" y="1340769"/>
            <a:ext cx="838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Comunità = sottoinsieme strutturato di nodi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smtClean="0"/>
              <a:t>Identificazione delle comunità mediante misure di modularità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639615" y="2708920"/>
            <a:ext cx="8200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Modularità: link osservati meno link attesi in ipotesi di casualità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smtClean="0"/>
              <a:t>Suddivisione ottimale del SVN in comunità: </a:t>
            </a:r>
            <a:endParaRPr lang="it-IT" sz="2400" dirty="0"/>
          </a:p>
          <a:p>
            <a:r>
              <a:rPr lang="it-IT" sz="2400" dirty="0"/>
              <a:t>	</a:t>
            </a:r>
            <a:r>
              <a:rPr lang="it-IT" sz="2400" dirty="0" smtClean="0"/>
              <a:t>connessioni forti tra nodi dentro una comunità </a:t>
            </a:r>
            <a:endParaRPr lang="it-IT" sz="2400" dirty="0"/>
          </a:p>
          <a:p>
            <a:r>
              <a:rPr lang="it-IT" sz="2400" dirty="0"/>
              <a:t>	</a:t>
            </a:r>
            <a:r>
              <a:rPr lang="it-IT" sz="2400" dirty="0" smtClean="0"/>
              <a:t>connessioni deboli tra nodi dentro e nodi fuori comunità 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175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308630" y="448927"/>
            <a:ext cx="644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Dai nodi alle comunità: un esempio</a:t>
            </a:r>
            <a:endParaRPr lang="it-IT" sz="28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7" y="1916833"/>
            <a:ext cx="4953727" cy="3583547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3215680" y="1700808"/>
            <a:ext cx="216024" cy="20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783632" y="1340768"/>
            <a:ext cx="112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Guidatore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6528048" y="1844824"/>
            <a:ext cx="36004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888088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Vari ruoli</a:t>
            </a:r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2351584" y="3212976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620982" y="2924944"/>
            <a:ext cx="13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Proprietario</a:t>
            </a:r>
            <a:endParaRPr lang="it-IT" dirty="0"/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6240016" y="5013176"/>
            <a:ext cx="7200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960096" y="51571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Passeggeri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19936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Beneficiario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 flipH="1" flipV="1">
            <a:off x="4439818" y="3028310"/>
            <a:ext cx="3141389" cy="12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5231904" y="1772816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824192" y="278092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Sinistri come linee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7752184" y="2708920"/>
            <a:ext cx="165618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238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1344434"/>
            <a:ext cx="6009599" cy="446083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36124" y="457240"/>
            <a:ext cx="61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Una diversa rappresentazione grafica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472264" y="285293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Sinistri in evidenza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8328248" y="2636912"/>
            <a:ext cx="201622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08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CD7C-029A-4826-83ED-82251E6824AF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1412776"/>
            <a:ext cx="4923899" cy="43204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61667" y="515429"/>
            <a:ext cx="462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Una comunità più complessa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96227" y="117160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Meno sinistri</a:t>
            </a:r>
            <a:endParaRPr lang="it-IT" dirty="0"/>
          </a:p>
          <a:p>
            <a:r>
              <a:rPr lang="it-IT" dirty="0" smtClean="0"/>
              <a:t>Più soggetti coinvolti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010996" y="4123112"/>
            <a:ext cx="298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Segnale di </a:t>
            </a:r>
            <a:r>
              <a:rPr lang="it-IT" dirty="0" err="1" smtClean="0"/>
              <a:t>warning</a:t>
            </a:r>
            <a:r>
              <a:rPr lang="it-IT" dirty="0" smtClean="0"/>
              <a:t> per le compagnie prima di liquidare un sinistro</a:t>
            </a:r>
          </a:p>
          <a:p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7165571" y="2643448"/>
            <a:ext cx="739833" cy="266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254538" y="2568633"/>
            <a:ext cx="335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Indicatore globale di fraudolenza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8221287" y="2419004"/>
            <a:ext cx="3466408" cy="6317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476211" y="3316778"/>
            <a:ext cx="371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Nullo</a:t>
            </a:r>
            <a:r>
              <a:rPr lang="it-IT" dirty="0" smtClean="0"/>
              <a:t>    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Basso</a:t>
            </a:r>
            <a:r>
              <a:rPr lang="it-IT" dirty="0" smtClean="0"/>
              <a:t>     </a:t>
            </a:r>
            <a:r>
              <a:rPr lang="it-IT" dirty="0" smtClean="0">
                <a:solidFill>
                  <a:srgbClr val="FFC000"/>
                </a:solidFill>
              </a:rPr>
              <a:t>Medio</a:t>
            </a:r>
            <a:r>
              <a:rPr lang="it-IT" dirty="0" smtClean="0"/>
              <a:t>      </a:t>
            </a:r>
            <a:r>
              <a:rPr lang="it-IT" dirty="0" smtClean="0">
                <a:solidFill>
                  <a:srgbClr val="FF0000"/>
                </a:solidFill>
              </a:rPr>
              <a:t>Alto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8744989" y="3158836"/>
            <a:ext cx="257695" cy="191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9476509" y="3142211"/>
            <a:ext cx="108066" cy="25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2" idx="0"/>
          </p:cNvCxnSpPr>
          <p:nvPr/>
        </p:nvCxnSpPr>
        <p:spPr>
          <a:xfrm>
            <a:off x="10208029" y="3133898"/>
            <a:ext cx="126077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1006051" y="3133898"/>
            <a:ext cx="133004" cy="207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9966960" y="3325090"/>
            <a:ext cx="1612669" cy="507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10598727" y="3906982"/>
            <a:ext cx="290946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281948" y="5461462"/>
            <a:ext cx="4771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253 </a:t>
            </a:r>
            <a:r>
              <a:rPr lang="it-IT" dirty="0" err="1"/>
              <a:t>mil</a:t>
            </a:r>
            <a:r>
              <a:rPr lang="it-IT" dirty="0"/>
              <a:t> € risparmiati (2019) </a:t>
            </a:r>
          </a:p>
          <a:p>
            <a:r>
              <a:rPr lang="it-IT" dirty="0"/>
              <a:t>Minori </a:t>
            </a:r>
            <a:r>
              <a:rPr lang="it-IT" dirty="0" smtClean="0"/>
              <a:t>rimborsi     </a:t>
            </a:r>
          </a:p>
          <a:p>
            <a:r>
              <a:rPr lang="it-IT" dirty="0" smtClean="0"/>
              <a:t>Minori </a:t>
            </a:r>
            <a:r>
              <a:rPr lang="it-IT" dirty="0"/>
              <a:t>premi per gli automobilisti onesti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707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38174" y="748146"/>
            <a:ext cx="11199149" cy="3494550"/>
          </a:xfrm>
        </p:spPr>
        <p:txBody>
          <a:bodyPr anchor="t" anchorCtr="0">
            <a:noAutofit/>
          </a:bodyPr>
          <a:lstStyle/>
          <a:p>
            <a:r>
              <a:rPr lang="it-IT" sz="2800" b="1" dirty="0" smtClean="0"/>
              <a:t>Un ragazzo chiese a suo padre:</a:t>
            </a:r>
            <a:br>
              <a:rPr lang="it-IT" sz="2800" b="1" dirty="0" smtClean="0"/>
            </a:br>
            <a:r>
              <a:rPr lang="it-IT" sz="2800" b="1" dirty="0" smtClean="0"/>
              <a:t>- «I padri sanno sempre più cose dei figli?»</a:t>
            </a:r>
            <a:br>
              <a:rPr lang="it-IT" sz="2800" b="1" dirty="0" smtClean="0"/>
            </a:br>
            <a:r>
              <a:rPr lang="it-IT" sz="2800" b="1" dirty="0" smtClean="0"/>
              <a:t>Il padre rispose: «Sì»</a:t>
            </a:r>
            <a:br>
              <a:rPr lang="it-IT" sz="2800" b="1" dirty="0" smtClean="0"/>
            </a:br>
            <a:r>
              <a:rPr lang="it-IT" sz="2800" b="1" dirty="0" smtClean="0"/>
              <a:t>Poi il ragazzo chiese: «Papà chi ha inventato la macchina a vapore?»</a:t>
            </a:r>
            <a:br>
              <a:rPr lang="it-IT" sz="2800" b="1" dirty="0" smtClean="0"/>
            </a:br>
            <a:r>
              <a:rPr lang="it-IT" sz="2800" b="1" dirty="0" smtClean="0"/>
              <a:t>- «James Watt» rispose il padre</a:t>
            </a:r>
            <a:br>
              <a:rPr lang="it-IT" sz="2800" b="1" dirty="0" smtClean="0"/>
            </a:br>
            <a:r>
              <a:rPr lang="it-IT" sz="2800" b="1" dirty="0" smtClean="0"/>
              <a:t>E allora il figlio ribatté:</a:t>
            </a:r>
            <a:br>
              <a:rPr lang="it-IT" sz="2800" b="1" dirty="0" smtClean="0"/>
            </a:br>
            <a:r>
              <a:rPr lang="it-IT" sz="2800" b="1" dirty="0" smtClean="0"/>
              <a:t>- «Ma perché non l’ha inventata il padre di James Watt?»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				(G. </a:t>
            </a:r>
            <a:r>
              <a:rPr lang="it-IT" sz="2800" b="1" dirty="0" err="1" smtClean="0"/>
              <a:t>Bateson</a:t>
            </a:r>
            <a:r>
              <a:rPr lang="it-IT" sz="2800" b="1" dirty="0" smtClean="0"/>
              <a:t>, </a:t>
            </a:r>
            <a:r>
              <a:rPr lang="it-IT" sz="2800" b="1" i="1" dirty="0" smtClean="0"/>
              <a:t>Verso un’ecologia della mente)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			</a:t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			  </a:t>
            </a:r>
            <a:r>
              <a:rPr lang="it-IT" sz="3600" b="1" dirty="0" smtClean="0"/>
              <a:t>Grazie per l’attenzione</a:t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			riccardo.cesari@unibo.it</a:t>
            </a:r>
            <a:endParaRPr lang="it-IT" sz="36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1A5CD7C-029A-4826-83ED-82251E6824A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9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952500"/>
            <a:ext cx="7429500" cy="4953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09949" y="407324"/>
            <a:ext cx="650886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Scienze </a:t>
            </a:r>
            <a:r>
              <a:rPr lang="it-IT" b="1" u="sng" dirty="0" smtClean="0"/>
              <a:t>statistiche ed economiche</a:t>
            </a:r>
            <a:r>
              <a:rPr lang="it-IT" b="1" dirty="0" smtClean="0"/>
              <a:t>  </a:t>
            </a:r>
            <a:r>
              <a:rPr lang="it-IT" dirty="0" smtClean="0"/>
              <a:t>1977-1983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8145" y="6084916"/>
            <a:ext cx="1073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Analisi </a:t>
            </a:r>
            <a:r>
              <a:rPr lang="it-IT" dirty="0" err="1" smtClean="0"/>
              <a:t>mat</a:t>
            </a:r>
            <a:r>
              <a:rPr lang="it-IT" dirty="0" smtClean="0"/>
              <a:t>, geometria, stat1, stat2, probabilità, economia 1, economia 2, teoria dei campioni, …..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933709" y="2177621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Econometria</a:t>
            </a:r>
          </a:p>
          <a:p>
            <a:endParaRPr lang="it-IT" dirty="0"/>
          </a:p>
          <a:p>
            <a:r>
              <a:rPr lang="it-IT" dirty="0" smtClean="0"/>
              <a:t>Teorie </a:t>
            </a:r>
            <a:r>
              <a:rPr lang="it-IT" u="sng" dirty="0" smtClean="0"/>
              <a:t>economiche </a:t>
            </a:r>
            <a:r>
              <a:rPr lang="it-IT" dirty="0" smtClean="0"/>
              <a:t>+ metodi </a:t>
            </a:r>
            <a:r>
              <a:rPr lang="it-IT" u="sng" dirty="0" smtClean="0"/>
              <a:t>statistici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0324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952500"/>
            <a:ext cx="7429500" cy="4953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09949" y="407324"/>
            <a:ext cx="650886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Scienze </a:t>
            </a:r>
            <a:r>
              <a:rPr lang="it-IT" b="1" u="sng" dirty="0" smtClean="0"/>
              <a:t>statistiche ed economiche</a:t>
            </a:r>
            <a:r>
              <a:rPr lang="it-IT" b="1" dirty="0" smtClean="0"/>
              <a:t>  </a:t>
            </a:r>
            <a:r>
              <a:rPr lang="it-IT" dirty="0" smtClean="0"/>
              <a:t>1977-1983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8145" y="6084916"/>
            <a:ext cx="1073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Analisi </a:t>
            </a:r>
            <a:r>
              <a:rPr lang="it-IT" dirty="0" err="1" smtClean="0"/>
              <a:t>mat</a:t>
            </a:r>
            <a:r>
              <a:rPr lang="it-IT" dirty="0" smtClean="0"/>
              <a:t>, geometria, stat1, stat2, probabilità, economia 1, economia 2, teoria dei campioni, …..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576262" y="922713"/>
            <a:ext cx="2410691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1. Andare a lezione</a:t>
            </a:r>
          </a:p>
          <a:p>
            <a:r>
              <a:rPr lang="it-IT" dirty="0" smtClean="0"/>
              <a:t>2. Studiare su tanti libri</a:t>
            </a:r>
          </a:p>
          <a:p>
            <a:r>
              <a:rPr lang="it-IT" dirty="0" smtClean="0"/>
              <a:t>3. Imparare l’inglese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933709" y="2186247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Econometria</a:t>
            </a:r>
          </a:p>
          <a:p>
            <a:endParaRPr lang="it-IT" dirty="0"/>
          </a:p>
          <a:p>
            <a:r>
              <a:rPr lang="it-IT" dirty="0" smtClean="0"/>
              <a:t>Teorie </a:t>
            </a:r>
            <a:r>
              <a:rPr lang="it-IT" u="sng" dirty="0" smtClean="0"/>
              <a:t>economiche </a:t>
            </a:r>
            <a:r>
              <a:rPr lang="it-IT" dirty="0" smtClean="0"/>
              <a:t>+ metodi </a:t>
            </a:r>
            <a:r>
              <a:rPr lang="it-IT" u="sng" dirty="0" smtClean="0"/>
              <a:t>statistici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8324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9" y="1319841"/>
            <a:ext cx="2247884" cy="37697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10" y="1293960"/>
            <a:ext cx="2268003" cy="37956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97" y="1285336"/>
            <a:ext cx="2504025" cy="38560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14732" y="5374257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2016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51562" y="533112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2016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410755" y="5296619"/>
            <a:ext cx="12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793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" y="964277"/>
            <a:ext cx="10445221" cy="32641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60567" y="407324"/>
            <a:ext cx="77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Banca d’Italia 1984-1994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6" y="4839496"/>
            <a:ext cx="1126635" cy="16265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18262" y="4871258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Borsa di Studio «Giorgio Mortara» 1983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8508" y="5802284"/>
            <a:ext cx="485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Statistico economico (1885-1967)</a:t>
            </a:r>
          </a:p>
          <a:p>
            <a:r>
              <a:rPr lang="it-IT" dirty="0" smtClean="0"/>
              <a:t>Docente di Paolo Baffi, Governatore (1975-1979)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78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" y="964277"/>
            <a:ext cx="10445221" cy="32641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60567" y="407324"/>
            <a:ext cx="77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Banca d’Italia 1984-1994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6" y="4839496"/>
            <a:ext cx="1126635" cy="16265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18262" y="4871258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Borsa di Studio «Giorgio Mortara» 1983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18508" y="5802284"/>
            <a:ext cx="485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Statistico economico (1885-1967)</a:t>
            </a:r>
          </a:p>
          <a:p>
            <a:r>
              <a:rPr lang="it-IT" dirty="0" smtClean="0"/>
              <a:t>Docente di Paolo Baffi, Governatore (1975-1979)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6799811" y="4979324"/>
            <a:ext cx="847898" cy="382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4352267"/>
            <a:ext cx="4115146" cy="1646058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75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BDF0-F448-411F-AEC6-7784D8E341ED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" y="168079"/>
            <a:ext cx="6047407" cy="6631731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5461462" y="1271847"/>
            <a:ext cx="665018" cy="68164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073236" y="3499658"/>
            <a:ext cx="532015" cy="432262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/>
        </p:nvCxnSpPr>
        <p:spPr>
          <a:xfrm>
            <a:off x="5394960" y="1288473"/>
            <a:ext cx="739833" cy="5902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 flipV="1">
            <a:off x="5386647" y="1313411"/>
            <a:ext cx="806335" cy="5652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2546215"/>
            <a:ext cx="4420708" cy="29464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24" y="419954"/>
            <a:ext cx="1720402" cy="1885095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4610100" y="3762375"/>
            <a:ext cx="2781300" cy="3429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74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1486</Words>
  <Application>Microsoft Office PowerPoint</Application>
  <PresentationFormat>Widescreen</PresentationFormat>
  <Paragraphs>328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Tema di Office</vt:lpstr>
      <vt:lpstr>Tutto (o quasi) sulle assicurazioni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Rischio (incertezza)</vt:lpstr>
      <vt:lpstr>Come eliminare il rischio</vt:lpstr>
      <vt:lpstr>Presentazione standard di PowerPoint</vt:lpstr>
      <vt:lpstr>Polizza assicurativa </vt:lpstr>
      <vt:lpstr>Dove sono le probabilità?</vt:lpstr>
      <vt:lpstr>Asimmetrie informative</vt:lpstr>
      <vt:lpstr>Determinazione del premio</vt:lpstr>
      <vt:lpstr>Il bilancio della compagnia (stato patrimoniale)</vt:lpstr>
      <vt:lpstr>Il bilancio della compagnia (conto economico)</vt:lpstr>
      <vt:lpstr>Il mercato della r.c. auto (2019)</vt:lpstr>
      <vt:lpstr>Il mercato della r.c. auto (2019)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ragazzo chiese a suo padre: - «I padri sanno sempre più cose dei figli?» Il padre rispose: «Sì» Poi il ragazzo chiese: «Papà chi ha inventato la macchina a vapore?» - «James Watt» rispose il padre E allora il figlio ribatté: - «Ma perché non l’ha inventata il padre di James Watt?»     (G. Bateson, Verso un’ecologia della mente)            Grazie per l’attenzione     riccardo.cesari@unibo.it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Tutto sulle assicurazioni</dc:title>
  <dc:creator>Riccardo Cesari (IVASS)</dc:creator>
  <cp:lastModifiedBy>Riccardo Cesari (IVASS)</cp:lastModifiedBy>
  <cp:revision>90</cp:revision>
  <dcterms:created xsi:type="dcterms:W3CDTF">2021-02-08T11:29:10Z</dcterms:created>
  <dcterms:modified xsi:type="dcterms:W3CDTF">2021-03-29T13:47:31Z</dcterms:modified>
</cp:coreProperties>
</file>